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0" r:id="rId2"/>
    <p:sldId id="257" r:id="rId3"/>
    <p:sldId id="261" r:id="rId4"/>
    <p:sldId id="265" r:id="rId5"/>
    <p:sldId id="263" r:id="rId6"/>
    <p:sldId id="264" r:id="rId7"/>
    <p:sldId id="266" r:id="rId8"/>
    <p:sldId id="258" r:id="rId9"/>
    <p:sldId id="259" r:id="rId10"/>
    <p:sldId id="267" r:id="rId11"/>
  </p:sldIdLst>
  <p:sldSz cx="9144000" cy="6858000" type="screen4x3"/>
  <p:notesSz cx="6888163" cy="100203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6" d="100"/>
          <a:sy n="126" d="100"/>
        </p:scale>
        <p:origin x="-1194"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ru-RU"/>
          </a:p>
        </p:txBody>
      </p:sp>
      <p:sp>
        <p:nvSpPr>
          <p:cNvPr id="3" name="Дата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787D59F7-0ED0-4370-964D-0B17760F3D0F}" type="datetimeFigureOut">
              <a:rPr lang="ru-RU" smtClean="0"/>
              <a:pPr/>
              <a:t>19.12.2020</a:t>
            </a:fld>
            <a:endParaRPr lang="ru-RU"/>
          </a:p>
        </p:txBody>
      </p:sp>
      <p:sp>
        <p:nvSpPr>
          <p:cNvPr id="4" name="Образ слайда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endParaRPr lang="ru-RU"/>
          </a:p>
        </p:txBody>
      </p:sp>
      <p:sp>
        <p:nvSpPr>
          <p:cNvPr id="5" name="Заметки 4"/>
          <p:cNvSpPr>
            <a:spLocks noGrp="1"/>
          </p:cNvSpPr>
          <p:nvPr>
            <p:ph type="body" sz="quarter" idx="3"/>
          </p:nvPr>
        </p:nvSpPr>
        <p:spPr>
          <a:xfrm>
            <a:off x="688817" y="4759643"/>
            <a:ext cx="5510530" cy="4509135"/>
          </a:xfrm>
          <a:prstGeom prst="rect">
            <a:avLst/>
          </a:prstGeom>
        </p:spPr>
        <p:txBody>
          <a:bodyPr vert="horz" lIns="96616" tIns="48308" rIns="96616" bIns="48308"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ru-RU"/>
          </a:p>
        </p:txBody>
      </p:sp>
      <p:sp>
        <p:nvSpPr>
          <p:cNvPr id="7" name="Номер слайда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079A0B1E-020D-495A-B4FE-21CA11B7AC11}" type="slidenum">
              <a:rPr lang="ru-RU" smtClean="0"/>
              <a:pPr/>
              <a:t>‹#›</a:t>
            </a:fld>
            <a:endParaRPr lang="ru-RU"/>
          </a:p>
        </p:txBody>
      </p:sp>
    </p:spTree>
    <p:extLst>
      <p:ext uri="{BB962C8B-B14F-4D97-AF65-F5344CB8AC3E}">
        <p14:creationId xmlns="" xmlns:p14="http://schemas.microsoft.com/office/powerpoint/2010/main" val="1533563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Иван</a:t>
            </a:r>
            <a:r>
              <a:rPr lang="ru-RU" baseline="0" dirty="0" smtClean="0"/>
              <a:t> решил пригласить Марью прогуляться на речку. Выглянул в окно и увидел, что набежали тучки. Какого цвета тучки? Сколько тучек? Стал накрапывать дождик.  Сколько нужно прикрепить капелек, чтобы дождик быстрее закончился? Много или мало? Мало! Прикрепи только маленькие капельки. Сколько маленьких капель ты прикрепил? Сколько больших капель осталось? Каких капель больше?</a:t>
            </a:r>
            <a:endParaRPr lang="ru-RU" dirty="0"/>
          </a:p>
        </p:txBody>
      </p:sp>
      <p:sp>
        <p:nvSpPr>
          <p:cNvPr id="4" name="Номер слайда 3"/>
          <p:cNvSpPr>
            <a:spLocks noGrp="1"/>
          </p:cNvSpPr>
          <p:nvPr>
            <p:ph type="sldNum" sz="quarter" idx="10"/>
          </p:nvPr>
        </p:nvSpPr>
        <p:spPr/>
        <p:txBody>
          <a:bodyPr/>
          <a:lstStyle/>
          <a:p>
            <a:fld id="{257263AA-C424-44B5-ABFA-8B96E15E372B}" type="slidenum">
              <a:rPr lang="ru-RU" smtClean="0"/>
              <a:pPr/>
              <a:t>3</a:t>
            </a:fld>
            <a:endParaRPr lang="ru-RU"/>
          </a:p>
        </p:txBody>
      </p:sp>
    </p:spTree>
    <p:extLst>
      <p:ext uri="{BB962C8B-B14F-4D97-AF65-F5344CB8AC3E}">
        <p14:creationId xmlns="" xmlns:p14="http://schemas.microsoft.com/office/powerpoint/2010/main" val="1123159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66155">
              <a:defRPr/>
            </a:pPr>
            <a:r>
              <a:rPr lang="ru-RU" baseline="0" dirty="0" smtClean="0"/>
              <a:t>Прикрепи к солнышку только длинные лучики. Сколько получилось длинных лучиков? А сколько коротких? Каких больше? А сколько всего лучиков? Каким они цветом?</a:t>
            </a:r>
            <a:endParaRPr lang="ru-RU" dirty="0" smtClean="0"/>
          </a:p>
          <a:p>
            <a:endParaRPr lang="ru-RU" dirty="0"/>
          </a:p>
        </p:txBody>
      </p:sp>
      <p:sp>
        <p:nvSpPr>
          <p:cNvPr id="4" name="Номер слайда 3"/>
          <p:cNvSpPr>
            <a:spLocks noGrp="1"/>
          </p:cNvSpPr>
          <p:nvPr>
            <p:ph type="sldNum" sz="quarter" idx="10"/>
          </p:nvPr>
        </p:nvSpPr>
        <p:spPr/>
        <p:txBody>
          <a:bodyPr/>
          <a:lstStyle/>
          <a:p>
            <a:fld id="{257263AA-C424-44B5-ABFA-8B96E15E372B}" type="slidenum">
              <a:rPr lang="ru-RU" smtClean="0"/>
              <a:pPr/>
              <a:t>5</a:t>
            </a:fld>
            <a:endParaRPr lang="ru-RU"/>
          </a:p>
        </p:txBody>
      </p:sp>
    </p:spTree>
    <p:extLst>
      <p:ext uri="{BB962C8B-B14F-4D97-AF65-F5344CB8AC3E}">
        <p14:creationId xmlns="" xmlns:p14="http://schemas.microsoft.com/office/powerpoint/2010/main" val="4040202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66155">
              <a:defRPr/>
            </a:pPr>
            <a:r>
              <a:rPr lang="ru-RU" baseline="0" dirty="0" smtClean="0"/>
              <a:t>Прикрепи к солнышку лучики по порядку от 1 до 10. Сколько всего лучиков? Посчитай от 1 до 10. Посчитай от 10 до 1.</a:t>
            </a:r>
            <a:endParaRPr lang="ru-RU" dirty="0" smtClean="0"/>
          </a:p>
          <a:p>
            <a:endParaRPr lang="ru-RU" dirty="0"/>
          </a:p>
        </p:txBody>
      </p:sp>
      <p:sp>
        <p:nvSpPr>
          <p:cNvPr id="4" name="Номер слайда 3"/>
          <p:cNvSpPr>
            <a:spLocks noGrp="1"/>
          </p:cNvSpPr>
          <p:nvPr>
            <p:ph type="sldNum" sz="quarter" idx="10"/>
          </p:nvPr>
        </p:nvSpPr>
        <p:spPr/>
        <p:txBody>
          <a:bodyPr/>
          <a:lstStyle/>
          <a:p>
            <a:fld id="{257263AA-C424-44B5-ABFA-8B96E15E372B}" type="slidenum">
              <a:rPr lang="ru-RU" smtClean="0"/>
              <a:pPr/>
              <a:t>6</a:t>
            </a:fld>
            <a:endParaRPr lang="ru-RU"/>
          </a:p>
        </p:txBody>
      </p:sp>
    </p:spTree>
    <p:extLst>
      <p:ext uri="{BB962C8B-B14F-4D97-AF65-F5344CB8AC3E}">
        <p14:creationId xmlns="" xmlns:p14="http://schemas.microsoft.com/office/powerpoint/2010/main" val="3900231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Сколько рыбок</a:t>
            </a:r>
            <a:r>
              <a:rPr lang="ru-RU" baseline="0" dirty="0" smtClean="0"/>
              <a:t> плавает в речке? Сколько осталось рыбок в речке? Сколько поймал рыбок Иван?</a:t>
            </a:r>
            <a:endParaRPr lang="ru-RU" dirty="0"/>
          </a:p>
        </p:txBody>
      </p:sp>
      <p:sp>
        <p:nvSpPr>
          <p:cNvPr id="4" name="Номер слайда 3"/>
          <p:cNvSpPr>
            <a:spLocks noGrp="1"/>
          </p:cNvSpPr>
          <p:nvPr>
            <p:ph type="sldNum" sz="quarter" idx="10"/>
          </p:nvPr>
        </p:nvSpPr>
        <p:spPr/>
        <p:txBody>
          <a:bodyPr/>
          <a:lstStyle/>
          <a:p>
            <a:fld id="{079A0B1E-020D-495A-B4FE-21CA11B7AC11}" type="slidenum">
              <a:rPr lang="ru-RU" smtClean="0"/>
              <a:pPr/>
              <a:t>8</a:t>
            </a:fld>
            <a:endParaRPr lang="ru-RU"/>
          </a:p>
        </p:txBody>
      </p:sp>
    </p:spTree>
    <p:extLst>
      <p:ext uri="{BB962C8B-B14F-4D97-AF65-F5344CB8AC3E}">
        <p14:creationId xmlns="" xmlns:p14="http://schemas.microsoft.com/office/powerpoint/2010/main" val="3916986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Сколько рыбок в речке? Сколько поймала Марья?</a:t>
            </a:r>
            <a:r>
              <a:rPr lang="ru-RU" baseline="0" dirty="0" smtClean="0"/>
              <a:t> Сколько осталось в речке? Где больше?</a:t>
            </a:r>
            <a:endParaRPr lang="ru-RU" dirty="0"/>
          </a:p>
        </p:txBody>
      </p:sp>
      <p:sp>
        <p:nvSpPr>
          <p:cNvPr id="4" name="Номер слайда 3"/>
          <p:cNvSpPr>
            <a:spLocks noGrp="1"/>
          </p:cNvSpPr>
          <p:nvPr>
            <p:ph type="sldNum" sz="quarter" idx="10"/>
          </p:nvPr>
        </p:nvSpPr>
        <p:spPr/>
        <p:txBody>
          <a:bodyPr/>
          <a:lstStyle/>
          <a:p>
            <a:fld id="{079A0B1E-020D-495A-B4FE-21CA11B7AC11}" type="slidenum">
              <a:rPr lang="ru-RU" smtClean="0"/>
              <a:pPr/>
              <a:t>9</a:t>
            </a:fld>
            <a:endParaRPr lang="ru-RU"/>
          </a:p>
        </p:txBody>
      </p:sp>
    </p:spTree>
    <p:extLst>
      <p:ext uri="{BB962C8B-B14F-4D97-AF65-F5344CB8AC3E}">
        <p14:creationId xmlns="" xmlns:p14="http://schemas.microsoft.com/office/powerpoint/2010/main" val="4074561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86361E4-EF79-4ACB-8B33-6BF639CBAE24}" type="datetimeFigureOut">
              <a:rPr lang="ru-RU" smtClean="0"/>
              <a:pPr/>
              <a:t>19.12.2020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A0CBDB-F6FF-44D7-A209-3D2D341BDFB4}" type="slidenum">
              <a:rPr lang="ru-RU" smtClean="0"/>
              <a:pPr/>
              <a:t>‹#›</a:t>
            </a:fld>
            <a:endParaRPr lang="ru-RU"/>
          </a:p>
        </p:txBody>
      </p:sp>
    </p:spTree>
    <p:extLst>
      <p:ext uri="{BB962C8B-B14F-4D97-AF65-F5344CB8AC3E}">
        <p14:creationId xmlns="" xmlns:p14="http://schemas.microsoft.com/office/powerpoint/2010/main" val="3025763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86361E4-EF79-4ACB-8B33-6BF639CBAE24}" type="datetimeFigureOut">
              <a:rPr lang="ru-RU" smtClean="0"/>
              <a:pPr/>
              <a:t>19.12.2020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A0CBDB-F6FF-44D7-A209-3D2D341BDFB4}" type="slidenum">
              <a:rPr lang="ru-RU" smtClean="0"/>
              <a:pPr/>
              <a:t>‹#›</a:t>
            </a:fld>
            <a:endParaRPr lang="ru-RU"/>
          </a:p>
        </p:txBody>
      </p:sp>
    </p:spTree>
    <p:extLst>
      <p:ext uri="{BB962C8B-B14F-4D97-AF65-F5344CB8AC3E}">
        <p14:creationId xmlns="" xmlns:p14="http://schemas.microsoft.com/office/powerpoint/2010/main" val="1538828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86361E4-EF79-4ACB-8B33-6BF639CBAE24}" type="datetimeFigureOut">
              <a:rPr lang="ru-RU" smtClean="0"/>
              <a:pPr/>
              <a:t>19.12.2020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A0CBDB-F6FF-44D7-A209-3D2D341BDFB4}" type="slidenum">
              <a:rPr lang="ru-RU" smtClean="0"/>
              <a:pPr/>
              <a:t>‹#›</a:t>
            </a:fld>
            <a:endParaRPr lang="ru-RU"/>
          </a:p>
        </p:txBody>
      </p:sp>
    </p:spTree>
    <p:extLst>
      <p:ext uri="{BB962C8B-B14F-4D97-AF65-F5344CB8AC3E}">
        <p14:creationId xmlns="" xmlns:p14="http://schemas.microsoft.com/office/powerpoint/2010/main" val="3822061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86361E4-EF79-4ACB-8B33-6BF639CBAE24}" type="datetimeFigureOut">
              <a:rPr lang="ru-RU" smtClean="0"/>
              <a:pPr/>
              <a:t>19.12.2020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A0CBDB-F6FF-44D7-A209-3D2D341BDFB4}" type="slidenum">
              <a:rPr lang="ru-RU" smtClean="0"/>
              <a:pPr/>
              <a:t>‹#›</a:t>
            </a:fld>
            <a:endParaRPr lang="ru-RU"/>
          </a:p>
        </p:txBody>
      </p:sp>
    </p:spTree>
    <p:extLst>
      <p:ext uri="{BB962C8B-B14F-4D97-AF65-F5344CB8AC3E}">
        <p14:creationId xmlns="" xmlns:p14="http://schemas.microsoft.com/office/powerpoint/2010/main" val="190968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86361E4-EF79-4ACB-8B33-6BF639CBAE24}" type="datetimeFigureOut">
              <a:rPr lang="ru-RU" smtClean="0"/>
              <a:pPr/>
              <a:t>19.12.2020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A0CBDB-F6FF-44D7-A209-3D2D341BDFB4}" type="slidenum">
              <a:rPr lang="ru-RU" smtClean="0"/>
              <a:pPr/>
              <a:t>‹#›</a:t>
            </a:fld>
            <a:endParaRPr lang="ru-RU"/>
          </a:p>
        </p:txBody>
      </p:sp>
    </p:spTree>
    <p:extLst>
      <p:ext uri="{BB962C8B-B14F-4D97-AF65-F5344CB8AC3E}">
        <p14:creationId xmlns="" xmlns:p14="http://schemas.microsoft.com/office/powerpoint/2010/main" val="3048824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86361E4-EF79-4ACB-8B33-6BF639CBAE24}" type="datetimeFigureOut">
              <a:rPr lang="ru-RU" smtClean="0"/>
              <a:pPr/>
              <a:t>19.12.2020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A0CBDB-F6FF-44D7-A209-3D2D341BDFB4}" type="slidenum">
              <a:rPr lang="ru-RU" smtClean="0"/>
              <a:pPr/>
              <a:t>‹#›</a:t>
            </a:fld>
            <a:endParaRPr lang="ru-RU"/>
          </a:p>
        </p:txBody>
      </p:sp>
    </p:spTree>
    <p:extLst>
      <p:ext uri="{BB962C8B-B14F-4D97-AF65-F5344CB8AC3E}">
        <p14:creationId xmlns="" xmlns:p14="http://schemas.microsoft.com/office/powerpoint/2010/main" val="2475260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86361E4-EF79-4ACB-8B33-6BF639CBAE24}" type="datetimeFigureOut">
              <a:rPr lang="ru-RU" smtClean="0"/>
              <a:pPr/>
              <a:t>19.12.2020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7A0CBDB-F6FF-44D7-A209-3D2D341BDFB4}" type="slidenum">
              <a:rPr lang="ru-RU" smtClean="0"/>
              <a:pPr/>
              <a:t>‹#›</a:t>
            </a:fld>
            <a:endParaRPr lang="ru-RU"/>
          </a:p>
        </p:txBody>
      </p:sp>
    </p:spTree>
    <p:extLst>
      <p:ext uri="{BB962C8B-B14F-4D97-AF65-F5344CB8AC3E}">
        <p14:creationId xmlns="" xmlns:p14="http://schemas.microsoft.com/office/powerpoint/2010/main" val="1345787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86361E4-EF79-4ACB-8B33-6BF639CBAE24}" type="datetimeFigureOut">
              <a:rPr lang="ru-RU" smtClean="0"/>
              <a:pPr/>
              <a:t>19.12.2020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A0CBDB-F6FF-44D7-A209-3D2D341BDFB4}" type="slidenum">
              <a:rPr lang="ru-RU" smtClean="0"/>
              <a:pPr/>
              <a:t>‹#›</a:t>
            </a:fld>
            <a:endParaRPr lang="ru-RU"/>
          </a:p>
        </p:txBody>
      </p:sp>
    </p:spTree>
    <p:extLst>
      <p:ext uri="{BB962C8B-B14F-4D97-AF65-F5344CB8AC3E}">
        <p14:creationId xmlns="" xmlns:p14="http://schemas.microsoft.com/office/powerpoint/2010/main" val="4037172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86361E4-EF79-4ACB-8B33-6BF639CBAE24}" type="datetimeFigureOut">
              <a:rPr lang="ru-RU" smtClean="0"/>
              <a:pPr/>
              <a:t>19.12.2020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7A0CBDB-F6FF-44D7-A209-3D2D341BDFB4}" type="slidenum">
              <a:rPr lang="ru-RU" smtClean="0"/>
              <a:pPr/>
              <a:t>‹#›</a:t>
            </a:fld>
            <a:endParaRPr lang="ru-RU"/>
          </a:p>
        </p:txBody>
      </p:sp>
    </p:spTree>
    <p:extLst>
      <p:ext uri="{BB962C8B-B14F-4D97-AF65-F5344CB8AC3E}">
        <p14:creationId xmlns="" xmlns:p14="http://schemas.microsoft.com/office/powerpoint/2010/main" val="752378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86361E4-EF79-4ACB-8B33-6BF639CBAE24}" type="datetimeFigureOut">
              <a:rPr lang="ru-RU" smtClean="0"/>
              <a:pPr/>
              <a:t>19.12.2020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A0CBDB-F6FF-44D7-A209-3D2D341BDFB4}" type="slidenum">
              <a:rPr lang="ru-RU" smtClean="0"/>
              <a:pPr/>
              <a:t>‹#›</a:t>
            </a:fld>
            <a:endParaRPr lang="ru-RU"/>
          </a:p>
        </p:txBody>
      </p:sp>
    </p:spTree>
    <p:extLst>
      <p:ext uri="{BB962C8B-B14F-4D97-AF65-F5344CB8AC3E}">
        <p14:creationId xmlns="" xmlns:p14="http://schemas.microsoft.com/office/powerpoint/2010/main" val="2572944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86361E4-EF79-4ACB-8B33-6BF639CBAE24}" type="datetimeFigureOut">
              <a:rPr lang="ru-RU" smtClean="0"/>
              <a:pPr/>
              <a:t>19.12.2020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A0CBDB-F6FF-44D7-A209-3D2D341BDFB4}" type="slidenum">
              <a:rPr lang="ru-RU" smtClean="0"/>
              <a:pPr/>
              <a:t>‹#›</a:t>
            </a:fld>
            <a:endParaRPr lang="ru-RU"/>
          </a:p>
        </p:txBody>
      </p:sp>
    </p:spTree>
    <p:extLst>
      <p:ext uri="{BB962C8B-B14F-4D97-AF65-F5344CB8AC3E}">
        <p14:creationId xmlns="" xmlns:p14="http://schemas.microsoft.com/office/powerpoint/2010/main" val="3850481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6361E4-EF79-4ACB-8B33-6BF639CBAE24}" type="datetimeFigureOut">
              <a:rPr lang="ru-RU" smtClean="0"/>
              <a:pPr/>
              <a:t>19.12.2020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A0CBDB-F6FF-44D7-A209-3D2D341BDFB4}" type="slidenum">
              <a:rPr lang="ru-RU" smtClean="0"/>
              <a:pPr/>
              <a:t>‹#›</a:t>
            </a:fld>
            <a:endParaRPr lang="ru-RU"/>
          </a:p>
        </p:txBody>
      </p:sp>
    </p:spTree>
    <p:extLst>
      <p:ext uri="{BB962C8B-B14F-4D97-AF65-F5344CB8AC3E}">
        <p14:creationId xmlns="" xmlns:p14="http://schemas.microsoft.com/office/powerpoint/2010/main" val="1525646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lukomorieug.minobr63.ru/wordpress/" TargetMode="External"/><Relationship Id="rId4" Type="http://schemas.openxmlformats.org/officeDocument/2006/relationships/hyperlink" Target="https://e.mail.ru/compose/?mailto=mailto:lukomorye_ds@mail.ru"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5.gif"/><Relationship Id="rId13" Type="http://schemas.openxmlformats.org/officeDocument/2006/relationships/image" Target="../media/image8.png"/><Relationship Id="rId3" Type="http://schemas.openxmlformats.org/officeDocument/2006/relationships/audio" Target="../media/audio1.wav"/><Relationship Id="rId7" Type="http://schemas.openxmlformats.org/officeDocument/2006/relationships/image" Target="../media/image4.png"/><Relationship Id="rId12"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audio" Target="../media/audio4.wav"/><Relationship Id="rId11" Type="http://schemas.openxmlformats.org/officeDocument/2006/relationships/image" Target="../media/image7.png"/><Relationship Id="rId5" Type="http://schemas.openxmlformats.org/officeDocument/2006/relationships/audio" Target="../media/audio3.wav"/><Relationship Id="rId10" Type="http://schemas.microsoft.com/office/2007/relationships/hdphoto" Target="../media/hdphoto1.wdp"/><Relationship Id="rId4" Type="http://schemas.openxmlformats.org/officeDocument/2006/relationships/audio" Target="../media/audio2.wav"/><Relationship Id="rId9" Type="http://schemas.openxmlformats.org/officeDocument/2006/relationships/image" Target="../media/image6.png"/><Relationship Id="rId14" Type="http://schemas.openxmlformats.org/officeDocument/2006/relationships/image" Target="../media/image9.gif"/></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2.gif"/><Relationship Id="rId3" Type="http://schemas.openxmlformats.org/officeDocument/2006/relationships/audio" Target="../media/audio3.wav"/><Relationship Id="rId7" Type="http://schemas.openxmlformats.org/officeDocument/2006/relationships/image" Target="../media/image5.gif"/><Relationship Id="rId12" Type="http://schemas.openxmlformats.org/officeDocument/2006/relationships/image" Target="../media/image8.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10.png"/><Relationship Id="rId11" Type="http://schemas.microsoft.com/office/2007/relationships/hdphoto" Target="../media/hdphoto3.wdp"/><Relationship Id="rId5" Type="http://schemas.openxmlformats.org/officeDocument/2006/relationships/audio" Target="../media/audio1.wav"/><Relationship Id="rId10" Type="http://schemas.openxmlformats.org/officeDocument/2006/relationships/image" Target="../media/image11.png"/><Relationship Id="rId4" Type="http://schemas.openxmlformats.org/officeDocument/2006/relationships/audio" Target="../media/audio4.wav"/><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5.gif"/><Relationship Id="rId13" Type="http://schemas.openxmlformats.org/officeDocument/2006/relationships/image" Target="../media/image8.png"/><Relationship Id="rId3" Type="http://schemas.openxmlformats.org/officeDocument/2006/relationships/audio" Target="../media/audio2.wav"/><Relationship Id="rId7" Type="http://schemas.openxmlformats.org/officeDocument/2006/relationships/image" Target="../media/image10.png"/><Relationship Id="rId12" Type="http://schemas.microsoft.com/office/2007/relationships/hdphoto" Target="../media/hdphoto4.wdp"/><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audio" Target="../media/audio1.wav"/><Relationship Id="rId11" Type="http://schemas.openxmlformats.org/officeDocument/2006/relationships/image" Target="../media/image13.png"/><Relationship Id="rId5" Type="http://schemas.openxmlformats.org/officeDocument/2006/relationships/audio" Target="../media/audio4.wav"/><Relationship Id="rId10" Type="http://schemas.microsoft.com/office/2007/relationships/hdphoto" Target="../media/hdphoto1.wdp"/><Relationship Id="rId4" Type="http://schemas.openxmlformats.org/officeDocument/2006/relationships/audio" Target="../media/audio3.wav"/><Relationship Id="rId9" Type="http://schemas.openxmlformats.org/officeDocument/2006/relationships/image" Target="../media/image6.png"/><Relationship Id="rId14" Type="http://schemas.openxmlformats.org/officeDocument/2006/relationships/image" Target="../media/image12.gif"/></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audio" Target="../media/audio2.wav"/><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3.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0.png"/><Relationship Id="rId15" Type="http://schemas.openxmlformats.org/officeDocument/2006/relationships/image" Target="../media/image23.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audio" Target="../media/audio1.wav"/><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7.gif"/><Relationship Id="rId18" Type="http://schemas.microsoft.com/office/2007/relationships/hdphoto" Target="../media/hdphoto6.wdp"/><Relationship Id="rId3" Type="http://schemas.openxmlformats.org/officeDocument/2006/relationships/audio" Target="../media/audio2.wav"/><Relationship Id="rId21" Type="http://schemas.openxmlformats.org/officeDocument/2006/relationships/image" Target="../media/image8.png"/><Relationship Id="rId7" Type="http://schemas.openxmlformats.org/officeDocument/2006/relationships/image" Target="../media/image32.jpeg"/><Relationship Id="rId12" Type="http://schemas.openxmlformats.org/officeDocument/2006/relationships/image" Target="../media/image36.gif"/><Relationship Id="rId17" Type="http://schemas.openxmlformats.org/officeDocument/2006/relationships/image" Target="../media/image40.png"/><Relationship Id="rId2" Type="http://schemas.openxmlformats.org/officeDocument/2006/relationships/notesSlide" Target="../notesSlides/notesSlide4.xml"/><Relationship Id="rId16" Type="http://schemas.openxmlformats.org/officeDocument/2006/relationships/image" Target="../media/image5.gif"/><Relationship Id="rId20" Type="http://schemas.microsoft.com/office/2007/relationships/hdphoto" Target="../media/hdphoto7.wdp"/><Relationship Id="rId1" Type="http://schemas.openxmlformats.org/officeDocument/2006/relationships/slideLayout" Target="../slideLayouts/slideLayout7.xml"/><Relationship Id="rId6" Type="http://schemas.openxmlformats.org/officeDocument/2006/relationships/audio" Target="../media/audio1.wav"/><Relationship Id="rId11" Type="http://schemas.openxmlformats.org/officeDocument/2006/relationships/image" Target="../media/image35.gif"/><Relationship Id="rId5" Type="http://schemas.openxmlformats.org/officeDocument/2006/relationships/audio" Target="../media/audio4.wav"/><Relationship Id="rId15" Type="http://schemas.openxmlformats.org/officeDocument/2006/relationships/image" Target="../media/image39.png"/><Relationship Id="rId10" Type="http://schemas.openxmlformats.org/officeDocument/2006/relationships/image" Target="../media/image34.gif"/><Relationship Id="rId19" Type="http://schemas.openxmlformats.org/officeDocument/2006/relationships/image" Target="../media/image41.png"/><Relationship Id="rId4" Type="http://schemas.openxmlformats.org/officeDocument/2006/relationships/audio" Target="../media/audio5.wav"/><Relationship Id="rId9" Type="http://schemas.microsoft.com/office/2007/relationships/hdphoto" Target="../media/hdphoto5.wdp"/><Relationship Id="rId14" Type="http://schemas.openxmlformats.org/officeDocument/2006/relationships/image" Target="../media/image38.gif"/><Relationship Id="rId22" Type="http://schemas.openxmlformats.org/officeDocument/2006/relationships/image" Target="../media/image12.gif"/></Relationships>
</file>

<file path=ppt/slides/_rels/slide9.xml.rels><?xml version="1.0" encoding="UTF-8" standalone="yes"?>
<Relationships xmlns="http://schemas.openxmlformats.org/package/2006/relationships"><Relationship Id="rId8" Type="http://schemas.openxmlformats.org/officeDocument/2006/relationships/image" Target="../media/image43.png"/><Relationship Id="rId13" Type="http://schemas.microsoft.com/office/2007/relationships/hdphoto" Target="../media/hdphoto9.wdp"/><Relationship Id="rId18" Type="http://schemas.openxmlformats.org/officeDocument/2006/relationships/image" Target="../media/image36.gif"/><Relationship Id="rId3" Type="http://schemas.openxmlformats.org/officeDocument/2006/relationships/audio" Target="../media/audio2.wav"/><Relationship Id="rId7" Type="http://schemas.openxmlformats.org/officeDocument/2006/relationships/image" Target="../media/image42.jpeg"/><Relationship Id="rId12" Type="http://schemas.openxmlformats.org/officeDocument/2006/relationships/image" Target="../media/image44.png"/><Relationship Id="rId17" Type="http://schemas.openxmlformats.org/officeDocument/2006/relationships/image" Target="../media/image38.gif"/><Relationship Id="rId2" Type="http://schemas.openxmlformats.org/officeDocument/2006/relationships/notesSlide" Target="../notesSlides/notesSlide5.xml"/><Relationship Id="rId16" Type="http://schemas.microsoft.com/office/2007/relationships/hdphoto" Target="../media/hdphoto10.wdp"/><Relationship Id="rId20"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audio" Target="../media/audio1.wav"/><Relationship Id="rId11" Type="http://schemas.openxmlformats.org/officeDocument/2006/relationships/image" Target="../media/image34.gif"/><Relationship Id="rId5" Type="http://schemas.openxmlformats.org/officeDocument/2006/relationships/audio" Target="../media/audio4.wav"/><Relationship Id="rId15" Type="http://schemas.openxmlformats.org/officeDocument/2006/relationships/image" Target="../media/image46.png"/><Relationship Id="rId10" Type="http://schemas.openxmlformats.org/officeDocument/2006/relationships/image" Target="../media/image37.gif"/><Relationship Id="rId19" Type="http://schemas.openxmlformats.org/officeDocument/2006/relationships/image" Target="../media/image39.png"/><Relationship Id="rId4" Type="http://schemas.openxmlformats.org/officeDocument/2006/relationships/audio" Target="../media/audio5.wav"/><Relationship Id="rId9" Type="http://schemas.microsoft.com/office/2007/relationships/hdphoto" Target="../media/hdphoto8.wdp"/><Relationship Id="rId1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ЛУКОМОРЬЕ\ФОТО\ФОТО САД\Новая папка\25bf867a7f1e00c7d1a1b93df89370c0.jpg"/>
          <p:cNvPicPr>
            <a:picLocks noChangeAspect="1" noChangeArrowheads="1"/>
          </p:cNvPicPr>
          <p:nvPr/>
        </p:nvPicPr>
        <p:blipFill>
          <a:blip r:embed="rId2" cstate="print">
            <a:lum bright="70000" contrast="-70000"/>
            <a:extLst>
              <a:ext uri="{28A0092B-C50C-407E-A947-70E740481C1C}">
                <a14:useLocalDpi xmlns=""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1" name="TextBox 3"/>
          <p:cNvSpPr txBox="1">
            <a:spLocks noChangeArrowheads="1"/>
          </p:cNvSpPr>
          <p:nvPr/>
        </p:nvSpPr>
        <p:spPr bwMode="auto">
          <a:xfrm>
            <a:off x="854106" y="2274838"/>
            <a:ext cx="7750342"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50000"/>
              </a:lnSpc>
              <a:defRPr/>
            </a:pPr>
            <a:r>
              <a:rPr lang="ru-RU" altLang="ru-RU" sz="2400" b="1" cap="small" dirty="0">
                <a:solidFill>
                  <a:srgbClr val="25531D"/>
                </a:solidFill>
                <a:effectLst>
                  <a:outerShdw blurRad="38100" dist="38100" dir="2700000" algn="tl">
                    <a:srgbClr val="000000">
                      <a:alpha val="43137"/>
                    </a:srgbClr>
                  </a:outerShdw>
                </a:effectLst>
                <a:latin typeface="Book Antiqua" panose="02040602050305030304" pitchFamily="18" charset="0"/>
                <a:cs typeface="Arial" panose="020B0604020202020204" pitchFamily="34" charset="0"/>
              </a:rPr>
              <a:t>ЭЛЕКТРОННОЕ ДИДАКТИЧЕСКОЕ ПОСОБИЕ</a:t>
            </a:r>
          </a:p>
          <a:p>
            <a:pPr algn="ctr" eaLnBrk="1" hangingPunct="1">
              <a:lnSpc>
                <a:spcPct val="150000"/>
              </a:lnSpc>
              <a:defRPr/>
            </a:pPr>
            <a:r>
              <a:rPr lang="ru-RU" altLang="ru-RU" sz="2400" b="1" cap="small" dirty="0" smtClean="0">
                <a:solidFill>
                  <a:srgbClr val="25531D"/>
                </a:solidFill>
                <a:effectLst>
                  <a:outerShdw blurRad="38100" dist="38100" dir="2700000" algn="tl">
                    <a:srgbClr val="000000">
                      <a:alpha val="43137"/>
                    </a:srgbClr>
                  </a:outerShdw>
                </a:effectLst>
                <a:latin typeface="Book Antiqua" panose="02040602050305030304" pitchFamily="18" charset="0"/>
                <a:cs typeface="Arial" panose="020B0604020202020204" pitchFamily="34" charset="0"/>
              </a:rPr>
              <a:t> «ЭТА ЗАНИМАТЕЛЬНАЯ МАТЕМАТИКА»</a:t>
            </a:r>
          </a:p>
          <a:p>
            <a:pPr algn="ctr" eaLnBrk="1" hangingPunct="1">
              <a:lnSpc>
                <a:spcPct val="150000"/>
              </a:lnSpc>
              <a:defRPr/>
            </a:pPr>
            <a:r>
              <a:rPr lang="ru-RU" altLang="ru-RU" sz="2400" b="1" cap="small" dirty="0" smtClean="0">
                <a:solidFill>
                  <a:srgbClr val="25531D"/>
                </a:solidFill>
                <a:effectLst>
                  <a:outerShdw blurRad="38100" dist="38100" dir="2700000" algn="tl">
                    <a:srgbClr val="000000">
                      <a:alpha val="43137"/>
                    </a:srgbClr>
                  </a:outerShdw>
                </a:effectLst>
                <a:latin typeface="Book Antiqua" panose="02040602050305030304" pitchFamily="18" charset="0"/>
                <a:cs typeface="Arial" panose="020B0604020202020204" pitchFamily="34" charset="0"/>
              </a:rPr>
              <a:t>тема: «Дачные приключения Ивана и Марьи»</a:t>
            </a:r>
            <a:endParaRPr lang="ru-RU" altLang="ru-RU" sz="2400" b="1" cap="small" dirty="0">
              <a:solidFill>
                <a:srgbClr val="25531D"/>
              </a:solidFill>
              <a:effectLst>
                <a:outerShdw blurRad="38100" dist="38100" dir="2700000" algn="tl">
                  <a:srgbClr val="000000">
                    <a:alpha val="43137"/>
                  </a:srgbClr>
                </a:outerShdw>
              </a:effectLst>
              <a:latin typeface="Book Antiqua" panose="02040602050305030304" pitchFamily="18" charset="0"/>
              <a:cs typeface="Arial" panose="020B0604020202020204" pitchFamily="34" charset="0"/>
            </a:endParaRPr>
          </a:p>
          <a:p>
            <a:pPr algn="ctr" eaLnBrk="1" hangingPunct="1">
              <a:lnSpc>
                <a:spcPct val="150000"/>
              </a:lnSpc>
              <a:defRPr/>
            </a:pPr>
            <a:r>
              <a:rPr lang="ru-RU" altLang="ru-RU" sz="2400" b="1" cap="small" dirty="0" smtClean="0">
                <a:solidFill>
                  <a:srgbClr val="25531D"/>
                </a:solidFill>
                <a:effectLst>
                  <a:outerShdw blurRad="38100" dist="38100" dir="2700000" algn="tl">
                    <a:srgbClr val="000000">
                      <a:alpha val="43137"/>
                    </a:srgbClr>
                  </a:outerShdw>
                </a:effectLst>
                <a:latin typeface="Book Antiqua" panose="02040602050305030304" pitchFamily="18" charset="0"/>
                <a:cs typeface="Arial" panose="020B0604020202020204" pitchFamily="34" charset="0"/>
              </a:rPr>
              <a:t>(возраст: 6-7 лет)</a:t>
            </a:r>
            <a:endParaRPr lang="ru-RU" altLang="ru-RU" sz="2400" b="1" cap="small" dirty="0">
              <a:solidFill>
                <a:srgbClr val="25531D"/>
              </a:solidFill>
              <a:effectLst>
                <a:outerShdw blurRad="38100" dist="38100" dir="2700000" algn="tl">
                  <a:srgbClr val="000000">
                    <a:alpha val="43137"/>
                  </a:srgbClr>
                </a:outerShdw>
              </a:effectLst>
              <a:latin typeface="Book Antiqua" panose="02040602050305030304" pitchFamily="18" charset="0"/>
              <a:cs typeface="Arial" panose="020B0604020202020204" pitchFamily="34" charset="0"/>
            </a:endParaRPr>
          </a:p>
        </p:txBody>
      </p:sp>
      <p:sp>
        <p:nvSpPr>
          <p:cNvPr id="2052" name="TextBox 4"/>
          <p:cNvSpPr txBox="1">
            <a:spLocks noChangeArrowheads="1"/>
          </p:cNvSpPr>
          <p:nvPr/>
        </p:nvSpPr>
        <p:spPr bwMode="auto">
          <a:xfrm>
            <a:off x="2803584" y="4573071"/>
            <a:ext cx="5909512" cy="12311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ru-RU" altLang="ru-RU" sz="1800" b="1" dirty="0">
                <a:solidFill>
                  <a:srgbClr val="0C10B8"/>
                </a:solidFill>
              </a:rPr>
              <a:t>разработала:  </a:t>
            </a:r>
          </a:p>
          <a:p>
            <a:pPr algn="r" eaLnBrk="1" hangingPunct="1">
              <a:spcBef>
                <a:spcPct val="0"/>
              </a:spcBef>
              <a:buFontTx/>
              <a:buNone/>
            </a:pPr>
            <a:r>
              <a:rPr lang="ru-RU" altLang="ru-RU" sz="2000" b="1" i="1" dirty="0" err="1" smtClean="0">
                <a:solidFill>
                  <a:srgbClr val="0C10B8"/>
                </a:solidFill>
              </a:rPr>
              <a:t>Забайкина</a:t>
            </a:r>
            <a:r>
              <a:rPr lang="ru-RU" altLang="ru-RU" sz="2000" b="1" i="1" dirty="0" smtClean="0">
                <a:solidFill>
                  <a:srgbClr val="0C10B8"/>
                </a:solidFill>
              </a:rPr>
              <a:t> Тамара Николаевна</a:t>
            </a:r>
            <a:r>
              <a:rPr lang="ru-RU" altLang="ru-RU" sz="1800" b="1" dirty="0" smtClean="0">
                <a:solidFill>
                  <a:srgbClr val="0C10B8"/>
                </a:solidFill>
              </a:rPr>
              <a:t>, </a:t>
            </a:r>
            <a:endParaRPr lang="ru-RU" altLang="ru-RU" sz="1800" b="1" dirty="0">
              <a:solidFill>
                <a:srgbClr val="0C10B8"/>
              </a:solidFill>
            </a:endParaRPr>
          </a:p>
          <a:p>
            <a:pPr algn="r" eaLnBrk="1" hangingPunct="1">
              <a:spcBef>
                <a:spcPct val="0"/>
              </a:spcBef>
              <a:buFontTx/>
              <a:buNone/>
            </a:pPr>
            <a:r>
              <a:rPr lang="ru-RU" altLang="ru-RU" sz="1800" b="1" dirty="0" smtClean="0">
                <a:solidFill>
                  <a:srgbClr val="0C10B8"/>
                </a:solidFill>
              </a:rPr>
              <a:t>Воспитатель СП «Детский </a:t>
            </a:r>
            <a:r>
              <a:rPr lang="ru-RU" altLang="ru-RU" sz="1800" b="1" dirty="0">
                <a:solidFill>
                  <a:srgbClr val="0C10B8"/>
                </a:solidFill>
              </a:rPr>
              <a:t>сад «Лукоморье</a:t>
            </a:r>
            <a:r>
              <a:rPr lang="ru-RU" altLang="ru-RU" sz="1800" b="1" dirty="0" smtClean="0">
                <a:solidFill>
                  <a:srgbClr val="0C10B8"/>
                </a:solidFill>
              </a:rPr>
              <a:t>»</a:t>
            </a:r>
          </a:p>
          <a:p>
            <a:pPr algn="r" eaLnBrk="1" hangingPunct="1">
              <a:spcBef>
                <a:spcPct val="0"/>
              </a:spcBef>
              <a:buFontTx/>
              <a:buNone/>
            </a:pPr>
            <a:r>
              <a:rPr lang="ru-RU" altLang="ru-RU" sz="1800" b="1" dirty="0" smtClean="0">
                <a:solidFill>
                  <a:srgbClr val="0C10B8"/>
                </a:solidFill>
              </a:rPr>
              <a:t>ГБОУ СОШ «ОЦ» Южный город</a:t>
            </a:r>
            <a:endParaRPr lang="ru-RU" altLang="ru-RU" sz="1800" b="1" dirty="0">
              <a:solidFill>
                <a:srgbClr val="0C10B8"/>
              </a:solidFill>
            </a:endParaRPr>
          </a:p>
        </p:txBody>
      </p:sp>
      <p:pic>
        <p:nvPicPr>
          <p:cNvPr id="2053" name="Рисунок 1" descr="логотип Лукоморье белый фон"/>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0" y="0"/>
            <a:ext cx="1708212" cy="16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Box 7"/>
          <p:cNvSpPr txBox="1"/>
          <p:nvPr/>
        </p:nvSpPr>
        <p:spPr>
          <a:xfrm>
            <a:off x="1115616" y="0"/>
            <a:ext cx="7488832" cy="1938992"/>
          </a:xfrm>
          <a:prstGeom prst="rect">
            <a:avLst/>
          </a:prstGeom>
          <a:noFill/>
        </p:spPr>
        <p:txBody>
          <a:bodyPr wrap="square">
            <a:spAutoFit/>
          </a:bodyPr>
          <a:lstStyle/>
          <a:p>
            <a:pPr algn="ctr"/>
            <a:r>
              <a:rPr lang="ru-RU" sz="1000" b="1" dirty="0" smtClean="0">
                <a:solidFill>
                  <a:srgbClr val="FF0000"/>
                </a:solidFill>
                <a:latin typeface="Times New Roman" pitchFamily="18" charset="0"/>
                <a:cs typeface="Times New Roman" pitchFamily="18" charset="0"/>
              </a:rPr>
              <a:t>государственное бюджетное общеобразовательное учреждение</a:t>
            </a:r>
          </a:p>
          <a:p>
            <a:pPr algn="ctr"/>
            <a:r>
              <a:rPr lang="ru-RU" sz="1000" b="1" dirty="0" smtClean="0">
                <a:solidFill>
                  <a:srgbClr val="FF0000"/>
                </a:solidFill>
                <a:latin typeface="Times New Roman" pitchFamily="18" charset="0"/>
                <a:cs typeface="Times New Roman" pitchFamily="18" charset="0"/>
              </a:rPr>
              <a:t>Самарской области средняя общеобразовательная школа</a:t>
            </a:r>
          </a:p>
          <a:p>
            <a:pPr algn="ctr"/>
            <a:r>
              <a:rPr lang="ru-RU" sz="1000" b="1" dirty="0" smtClean="0">
                <a:solidFill>
                  <a:srgbClr val="FF0000"/>
                </a:solidFill>
                <a:latin typeface="Times New Roman" pitchFamily="18" charset="0"/>
                <a:cs typeface="Times New Roman" pitchFamily="18" charset="0"/>
              </a:rPr>
              <a:t>«Образовательный центр «Южный город» пос. Придорожный</a:t>
            </a:r>
          </a:p>
          <a:p>
            <a:pPr algn="ctr"/>
            <a:r>
              <a:rPr lang="ru-RU" sz="1000" b="1" dirty="0" smtClean="0">
                <a:solidFill>
                  <a:srgbClr val="FF0000"/>
                </a:solidFill>
                <a:latin typeface="Times New Roman" pitchFamily="18" charset="0"/>
                <a:cs typeface="Times New Roman" pitchFamily="18" charset="0"/>
              </a:rPr>
              <a:t>муниципального района Волжский Самарской области</a:t>
            </a:r>
          </a:p>
          <a:p>
            <a:pPr algn="ctr"/>
            <a:r>
              <a:rPr lang="ru-RU" sz="1000" b="1" dirty="0" smtClean="0">
                <a:solidFill>
                  <a:srgbClr val="FF0000"/>
                </a:solidFill>
                <a:latin typeface="Times New Roman" pitchFamily="18" charset="0"/>
                <a:cs typeface="Times New Roman" pitchFamily="18" charset="0"/>
              </a:rPr>
              <a:t>структурное подразделение «Детский сад «Лукоморье»</a:t>
            </a:r>
          </a:p>
          <a:p>
            <a:pPr algn="ctr"/>
            <a:r>
              <a:rPr lang="ru-RU" sz="1000" b="1" dirty="0" smtClean="0">
                <a:latin typeface="Times New Roman" pitchFamily="18" charset="0"/>
                <a:cs typeface="Times New Roman" pitchFamily="18" charset="0"/>
              </a:rPr>
              <a:t> </a:t>
            </a:r>
            <a:r>
              <a:rPr lang="ru-RU" sz="1000" dirty="0" smtClean="0">
                <a:latin typeface="Times New Roman" pitchFamily="18" charset="0"/>
                <a:cs typeface="Times New Roman" pitchFamily="18" charset="0"/>
              </a:rPr>
              <a:t/>
            </a:r>
            <a:br>
              <a:rPr lang="ru-RU" sz="1000" dirty="0" smtClean="0">
                <a:latin typeface="Times New Roman" pitchFamily="18" charset="0"/>
                <a:cs typeface="Times New Roman" pitchFamily="18" charset="0"/>
              </a:rPr>
            </a:br>
            <a:r>
              <a:rPr lang="ru-RU" sz="1000" u="sng" dirty="0" smtClean="0">
                <a:latin typeface="Times New Roman" pitchFamily="18" charset="0"/>
                <a:cs typeface="Times New Roman" pitchFamily="18" charset="0"/>
              </a:rPr>
              <a:t>Юридический адрес:</a:t>
            </a:r>
            <a:r>
              <a:rPr lang="ru-RU" sz="1000" dirty="0" smtClean="0">
                <a:latin typeface="Times New Roman" pitchFamily="18" charset="0"/>
                <a:cs typeface="Times New Roman" pitchFamily="18" charset="0"/>
              </a:rPr>
              <a:t> 443085, Россия, Самарская область, муниципальный район Волжский,</a:t>
            </a:r>
          </a:p>
          <a:p>
            <a:pPr algn="ctr"/>
            <a:r>
              <a:rPr lang="ru-RU" sz="1000" dirty="0" smtClean="0">
                <a:latin typeface="Times New Roman" pitchFamily="18" charset="0"/>
                <a:cs typeface="Times New Roman" pitchFamily="18" charset="0"/>
              </a:rPr>
              <a:t>п. Придорожный, микрорайон «Южный город», Николаевский проспект д.50</a:t>
            </a:r>
          </a:p>
          <a:p>
            <a:pPr algn="ctr"/>
            <a:r>
              <a:rPr lang="ru-RU" sz="1000" b="1" u="sng" dirty="0" smtClean="0">
                <a:latin typeface="Times New Roman" pitchFamily="18" charset="0"/>
                <a:cs typeface="Times New Roman" pitchFamily="18" charset="0"/>
              </a:rPr>
              <a:t>Фактический адрес:</a:t>
            </a:r>
            <a:r>
              <a:rPr lang="ru-RU" sz="1000" b="1" dirty="0" smtClean="0">
                <a:latin typeface="Times New Roman" pitchFamily="18" charset="0"/>
                <a:cs typeface="Times New Roman" pitchFamily="18" charset="0"/>
              </a:rPr>
              <a:t> 443535, Самарская область, муниципальный район Волжский, п.Придорожный, </a:t>
            </a:r>
            <a:r>
              <a:rPr lang="ru-RU" sz="1000" b="1" dirty="0" err="1" smtClean="0">
                <a:latin typeface="Times New Roman" pitchFamily="18" charset="0"/>
                <a:cs typeface="Times New Roman" pitchFamily="18" charset="0"/>
              </a:rPr>
              <a:t>мкр</a:t>
            </a:r>
            <a:r>
              <a:rPr lang="ru-RU" sz="1000" b="1" dirty="0" smtClean="0">
                <a:latin typeface="Times New Roman" pitchFamily="18" charset="0"/>
                <a:cs typeface="Times New Roman" pitchFamily="18" charset="0"/>
              </a:rPr>
              <a:t>. «Южный город», Николаевский проспект, д. 48, т.8(846)250-07-62(63)</a:t>
            </a:r>
            <a:endParaRPr lang="ru-RU" sz="1000" dirty="0" smtClean="0">
              <a:latin typeface="Times New Roman" pitchFamily="18" charset="0"/>
              <a:cs typeface="Times New Roman" pitchFamily="18" charset="0"/>
            </a:endParaRPr>
          </a:p>
          <a:p>
            <a:pPr algn="ctr"/>
            <a:r>
              <a:rPr lang="en-US" sz="1000" b="1" dirty="0" smtClean="0">
                <a:latin typeface="Times New Roman" pitchFamily="18" charset="0"/>
                <a:cs typeface="Times New Roman" pitchFamily="18" charset="0"/>
              </a:rPr>
              <a:t>e</a:t>
            </a:r>
            <a:r>
              <a:rPr lang="ru-RU" sz="1000" b="1" dirty="0" smtClean="0">
                <a:latin typeface="Times New Roman" pitchFamily="18" charset="0"/>
                <a:cs typeface="Times New Roman" pitchFamily="18" charset="0"/>
              </a:rPr>
              <a:t>-</a:t>
            </a:r>
            <a:r>
              <a:rPr lang="en-US" sz="1000" b="1" dirty="0" smtClean="0">
                <a:latin typeface="Times New Roman" pitchFamily="18" charset="0"/>
                <a:cs typeface="Times New Roman" pitchFamily="18" charset="0"/>
              </a:rPr>
              <a:t>mail</a:t>
            </a:r>
            <a:r>
              <a:rPr lang="ru-RU" sz="1000" b="1" dirty="0" smtClean="0">
                <a:latin typeface="Times New Roman" pitchFamily="18" charset="0"/>
                <a:cs typeface="Times New Roman" pitchFamily="18" charset="0"/>
              </a:rPr>
              <a:t>:  </a:t>
            </a:r>
            <a:r>
              <a:rPr lang="en-US" sz="1000" b="1" dirty="0" err="1" smtClean="0">
                <a:latin typeface="Times New Roman" pitchFamily="18" charset="0"/>
                <a:cs typeface="Times New Roman" pitchFamily="18" charset="0"/>
                <a:hlinkClick r:id="rId4"/>
              </a:rPr>
              <a:t>lukomorye</a:t>
            </a:r>
            <a:r>
              <a:rPr lang="ru-RU" sz="1000" b="1" dirty="0" smtClean="0">
                <a:latin typeface="Times New Roman" pitchFamily="18" charset="0"/>
                <a:cs typeface="Times New Roman" pitchFamily="18" charset="0"/>
                <a:hlinkClick r:id="rId4"/>
              </a:rPr>
              <a:t>_</a:t>
            </a:r>
            <a:r>
              <a:rPr lang="en-US" sz="1000" b="1" dirty="0" err="1" smtClean="0">
                <a:latin typeface="Times New Roman" pitchFamily="18" charset="0"/>
                <a:cs typeface="Times New Roman" pitchFamily="18" charset="0"/>
                <a:hlinkClick r:id="rId4"/>
              </a:rPr>
              <a:t>ds</a:t>
            </a:r>
            <a:r>
              <a:rPr lang="ru-RU" sz="1000" b="1" dirty="0" smtClean="0">
                <a:latin typeface="Times New Roman" pitchFamily="18" charset="0"/>
                <a:cs typeface="Times New Roman" pitchFamily="18" charset="0"/>
                <a:hlinkClick r:id="rId4"/>
              </a:rPr>
              <a:t>@</a:t>
            </a:r>
            <a:r>
              <a:rPr lang="en-US" sz="1000" b="1" dirty="0" smtClean="0">
                <a:latin typeface="Times New Roman" pitchFamily="18" charset="0"/>
                <a:cs typeface="Times New Roman" pitchFamily="18" charset="0"/>
                <a:hlinkClick r:id="rId4"/>
              </a:rPr>
              <a:t>mail</a:t>
            </a:r>
            <a:r>
              <a:rPr lang="ru-RU" sz="1000" b="1" dirty="0" smtClean="0">
                <a:latin typeface="Times New Roman" pitchFamily="18" charset="0"/>
                <a:cs typeface="Times New Roman" pitchFamily="18" charset="0"/>
                <a:hlinkClick r:id="rId4"/>
              </a:rPr>
              <a:t>.</a:t>
            </a:r>
            <a:r>
              <a:rPr lang="en-US" sz="1000" b="1" dirty="0" err="1" smtClean="0">
                <a:latin typeface="Times New Roman" pitchFamily="18" charset="0"/>
                <a:cs typeface="Times New Roman" pitchFamily="18" charset="0"/>
                <a:hlinkClick r:id="rId4"/>
              </a:rPr>
              <a:t>ru</a:t>
            </a:r>
            <a:r>
              <a:rPr lang="ru-RU" sz="1000" b="1" u="sng" dirty="0" smtClean="0">
                <a:latin typeface="Times New Roman" pitchFamily="18" charset="0"/>
                <a:cs typeface="Times New Roman" pitchFamily="18" charset="0"/>
              </a:rPr>
              <a:t>,</a:t>
            </a:r>
            <a:r>
              <a:rPr lang="ru-RU" sz="1000" b="1" dirty="0" smtClean="0">
                <a:latin typeface="Times New Roman" pitchFamily="18" charset="0"/>
                <a:cs typeface="Times New Roman" pitchFamily="18" charset="0"/>
              </a:rPr>
              <a:t> адрес сайта: </a:t>
            </a:r>
            <a:r>
              <a:rPr lang="en-US" sz="1000" b="1" dirty="0" smtClean="0">
                <a:latin typeface="Times New Roman" pitchFamily="18" charset="0"/>
                <a:cs typeface="Times New Roman" pitchFamily="18" charset="0"/>
                <a:hlinkClick r:id="rId5"/>
              </a:rPr>
              <a:t>http</a:t>
            </a:r>
            <a:r>
              <a:rPr lang="ru-RU" sz="1000" b="1" dirty="0" smtClean="0">
                <a:latin typeface="Times New Roman" pitchFamily="18" charset="0"/>
                <a:cs typeface="Times New Roman" pitchFamily="18" charset="0"/>
                <a:hlinkClick r:id="rId5"/>
              </a:rPr>
              <a:t>://</a:t>
            </a:r>
            <a:r>
              <a:rPr lang="en-US" sz="1000" b="1" dirty="0" err="1" smtClean="0">
                <a:latin typeface="Times New Roman" pitchFamily="18" charset="0"/>
                <a:cs typeface="Times New Roman" pitchFamily="18" charset="0"/>
                <a:hlinkClick r:id="rId5"/>
              </a:rPr>
              <a:t>lukomorieug</a:t>
            </a:r>
            <a:r>
              <a:rPr lang="ru-RU" sz="1000" b="1" dirty="0" smtClean="0">
                <a:latin typeface="Times New Roman" pitchFamily="18" charset="0"/>
                <a:cs typeface="Times New Roman" pitchFamily="18" charset="0"/>
                <a:hlinkClick r:id="rId5"/>
              </a:rPr>
              <a:t>.</a:t>
            </a:r>
            <a:r>
              <a:rPr lang="en-US" sz="1000" b="1" dirty="0" err="1" smtClean="0">
                <a:latin typeface="Times New Roman" pitchFamily="18" charset="0"/>
                <a:cs typeface="Times New Roman" pitchFamily="18" charset="0"/>
                <a:hlinkClick r:id="rId5"/>
              </a:rPr>
              <a:t>minobr</a:t>
            </a:r>
            <a:r>
              <a:rPr lang="ru-RU" sz="1000" b="1" dirty="0" smtClean="0">
                <a:latin typeface="Times New Roman" pitchFamily="18" charset="0"/>
                <a:cs typeface="Times New Roman" pitchFamily="18" charset="0"/>
                <a:hlinkClick r:id="rId5"/>
              </a:rPr>
              <a:t>63.</a:t>
            </a:r>
            <a:r>
              <a:rPr lang="en-US" sz="1000" b="1" dirty="0" err="1" smtClean="0">
                <a:latin typeface="Times New Roman" pitchFamily="18" charset="0"/>
                <a:cs typeface="Times New Roman" pitchFamily="18" charset="0"/>
                <a:hlinkClick r:id="rId5"/>
              </a:rPr>
              <a:t>ru</a:t>
            </a:r>
            <a:r>
              <a:rPr lang="ru-RU" sz="1000" b="1" dirty="0" smtClean="0">
                <a:latin typeface="Times New Roman" pitchFamily="18" charset="0"/>
                <a:cs typeface="Times New Roman" pitchFamily="18" charset="0"/>
                <a:hlinkClick r:id="rId5"/>
              </a:rPr>
              <a:t>/</a:t>
            </a:r>
            <a:r>
              <a:rPr lang="en-US" sz="1000" b="1" dirty="0" err="1" smtClean="0">
                <a:latin typeface="Times New Roman" pitchFamily="18" charset="0"/>
                <a:cs typeface="Times New Roman" pitchFamily="18" charset="0"/>
                <a:hlinkClick r:id="rId5"/>
              </a:rPr>
              <a:t>wordpress</a:t>
            </a:r>
            <a:r>
              <a:rPr lang="ru-RU" sz="1000" b="1" dirty="0" smtClean="0">
                <a:latin typeface="Times New Roman" pitchFamily="18" charset="0"/>
                <a:cs typeface="Times New Roman" pitchFamily="18" charset="0"/>
                <a:hlinkClick r:id="rId5"/>
              </a:rPr>
              <a:t>/</a:t>
            </a:r>
            <a:endParaRPr lang="ru-RU" sz="1000" dirty="0" smtClean="0">
              <a:latin typeface="Times New Roman" pitchFamily="18" charset="0"/>
              <a:cs typeface="Times New Roman" pitchFamily="18" charset="0"/>
            </a:endParaRPr>
          </a:p>
          <a:p>
            <a:pPr algn="ctr"/>
            <a:r>
              <a:rPr lang="ru-RU" sz="1000" b="1" dirty="0" smtClean="0">
                <a:latin typeface="Times New Roman" pitchFamily="18" charset="0"/>
                <a:cs typeface="Times New Roman" pitchFamily="18" charset="0"/>
              </a:rPr>
              <a:t> </a:t>
            </a:r>
            <a:endParaRPr lang="ru-RU" sz="1000" dirty="0">
              <a:latin typeface="Times New Roman" pitchFamily="18" charset="0"/>
              <a:cs typeface="Times New Roman" pitchFamily="18" charset="0"/>
            </a:endParaRPr>
          </a:p>
        </p:txBody>
      </p:sp>
      <p:sp>
        <p:nvSpPr>
          <p:cNvPr id="2" name="TextBox 1"/>
          <p:cNvSpPr txBox="1"/>
          <p:nvPr/>
        </p:nvSpPr>
        <p:spPr>
          <a:xfrm>
            <a:off x="1396249" y="6237312"/>
            <a:ext cx="6065250" cy="369332"/>
          </a:xfrm>
          <a:prstGeom prst="rect">
            <a:avLst/>
          </a:prstGeom>
          <a:noFill/>
        </p:spPr>
        <p:txBody>
          <a:bodyPr wrap="none" rtlCol="0">
            <a:spAutoFit/>
          </a:bodyPr>
          <a:lstStyle/>
          <a:p>
            <a:r>
              <a:rPr lang="ru-RU" b="1" dirty="0"/>
              <a:t>муниципальный район Волжский,  </a:t>
            </a:r>
            <a:r>
              <a:rPr lang="ru-RU" b="1" dirty="0" err="1"/>
              <a:t>мкр</a:t>
            </a:r>
            <a:r>
              <a:rPr lang="ru-RU" b="1" dirty="0"/>
              <a:t>. </a:t>
            </a:r>
            <a:r>
              <a:rPr lang="ru-RU" b="1" dirty="0" smtClean="0"/>
              <a:t>«Южный </a:t>
            </a:r>
            <a:r>
              <a:rPr lang="ru-RU" b="1" dirty="0"/>
              <a:t>город</a:t>
            </a:r>
            <a:r>
              <a:rPr lang="ru-RU" b="1" dirty="0" smtClean="0"/>
              <a:t>»</a:t>
            </a:r>
            <a:endParaRPr lang="ru-RU" b="1" dirty="0"/>
          </a:p>
        </p:txBody>
      </p:sp>
      <p:sp>
        <p:nvSpPr>
          <p:cNvPr id="7" name="Управляющая кнопка: далее 6">
            <a:hlinkClick r:id="" action="ppaction://hlinkshowjump?jump=nextslide" highlightClick="1"/>
          </p:cNvPr>
          <p:cNvSpPr/>
          <p:nvPr/>
        </p:nvSpPr>
        <p:spPr>
          <a:xfrm>
            <a:off x="8235832" y="5873112"/>
            <a:ext cx="737232" cy="733532"/>
          </a:xfrm>
          <a:prstGeom prst="actionButtonForwardNex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8950034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vchecherin.ru/qckrmme/krutoy_muzon_popsa_2013_skachat_besplatno_4463_100.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2734" r="10350"/>
          <a:stretch/>
        </p:blipFill>
        <p:spPr bwMode="auto">
          <a:xfrm>
            <a:off x="-1" y="0"/>
            <a:ext cx="9182043"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Управляющая кнопка: назад 1">
            <a:hlinkClick r:id="" action="ppaction://hlinkshowjump?jump=previousslide" highlightClick="1"/>
          </p:cNvPr>
          <p:cNvSpPr/>
          <p:nvPr/>
        </p:nvSpPr>
        <p:spPr>
          <a:xfrm>
            <a:off x="8172400" y="5877272"/>
            <a:ext cx="826392" cy="826392"/>
          </a:xfrm>
          <a:prstGeom prst="actionButtonBackPrevious">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380505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afisha.mosreg.ru/sites/default/files/events_photo/proshchay_leto.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8520" y="0"/>
            <a:ext cx="925252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1763688" y="188640"/>
            <a:ext cx="5766964" cy="1200329"/>
          </a:xfrm>
          <a:prstGeom prst="rect">
            <a:avLst/>
          </a:prstGeom>
          <a:noFill/>
        </p:spPr>
        <p:txBody>
          <a:bodyPr wrap="none" rtlCol="0">
            <a:spAutoFit/>
          </a:bodyPr>
          <a:lstStyle/>
          <a:p>
            <a:pPr algn="ctr"/>
            <a:r>
              <a:rPr lang="ru-RU" sz="3600" b="1" dirty="0" smtClean="0">
                <a:solidFill>
                  <a:srgbClr val="FF0000"/>
                </a:solidFill>
                <a:effectLst>
                  <a:outerShdw blurRad="38100" dist="38100" dir="2700000" algn="tl">
                    <a:srgbClr val="000000">
                      <a:alpha val="43137"/>
                    </a:srgbClr>
                  </a:outerShdw>
                </a:effectLst>
                <a:cs typeface="Aharoni" panose="02010803020104030203" pitchFamily="2" charset="-79"/>
              </a:rPr>
              <a:t>Игровые упражнения: </a:t>
            </a:r>
          </a:p>
          <a:p>
            <a:pPr algn="ctr"/>
            <a:r>
              <a:rPr lang="ru-RU" sz="3600" b="1" dirty="0" smtClean="0">
                <a:solidFill>
                  <a:srgbClr val="FF0000"/>
                </a:solidFill>
                <a:effectLst>
                  <a:outerShdw blurRad="38100" dist="38100" dir="2700000" algn="tl">
                    <a:srgbClr val="000000">
                      <a:alpha val="43137"/>
                    </a:srgbClr>
                  </a:outerShdw>
                </a:effectLst>
                <a:cs typeface="Aharoni" panose="02010803020104030203" pitchFamily="2" charset="-79"/>
              </a:rPr>
              <a:t>«Что мы знаем о погоде….»</a:t>
            </a:r>
            <a:endParaRPr lang="ru-RU" sz="3600" b="1" dirty="0">
              <a:solidFill>
                <a:srgbClr val="FF0000"/>
              </a:solidFill>
              <a:effectLst>
                <a:outerShdw blurRad="38100" dist="38100" dir="2700000" algn="tl">
                  <a:srgbClr val="000000">
                    <a:alpha val="43137"/>
                  </a:srgbClr>
                </a:outerShdw>
              </a:effectLst>
              <a:cs typeface="Aharoni" panose="02010803020104030203" pitchFamily="2" charset="-79"/>
            </a:endParaRPr>
          </a:p>
        </p:txBody>
      </p:sp>
      <p:sp>
        <p:nvSpPr>
          <p:cNvPr id="6" name="Управляющая кнопка: далее 5">
            <a:hlinkClick r:id="" action="ppaction://hlinkshowjump?jump=nextslide" highlightClick="1"/>
            <a:hlinkHover r:id="" action="ppaction://hlinkshowjump?jump=nextslide"/>
          </p:cNvPr>
          <p:cNvSpPr/>
          <p:nvPr/>
        </p:nvSpPr>
        <p:spPr>
          <a:xfrm>
            <a:off x="8344604" y="5877272"/>
            <a:ext cx="798216" cy="836712"/>
          </a:xfrm>
          <a:prstGeom prst="actionButtonForwardNex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Управляющая кнопка: назад 6">
            <a:hlinkClick r:id="" action="ppaction://hlinkshowjump?jump=previousslide" highlightClick="1"/>
          </p:cNvPr>
          <p:cNvSpPr/>
          <p:nvPr/>
        </p:nvSpPr>
        <p:spPr>
          <a:xfrm>
            <a:off x="7358591" y="5915446"/>
            <a:ext cx="815564" cy="798538"/>
          </a:xfrm>
          <a:prstGeom prst="actionButtonBackPrevious">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952421" y="1388969"/>
            <a:ext cx="7392183" cy="430887"/>
          </a:xfrm>
          <a:prstGeom prst="rect">
            <a:avLst/>
          </a:prstGeom>
        </p:spPr>
        <p:txBody>
          <a:bodyPr wrap="square">
            <a:spAutoFit/>
          </a:bodyPr>
          <a:lstStyle/>
          <a:p>
            <a:r>
              <a:rPr lang="ru-RU" sz="2200" b="1" dirty="0">
                <a:solidFill>
                  <a:srgbClr val="002060"/>
                </a:solidFill>
                <a:effectLst>
                  <a:outerShdw blurRad="38100" dist="38100" dir="2700000" algn="tl">
                    <a:srgbClr val="000000">
                      <a:alpha val="43137"/>
                    </a:srgbClr>
                  </a:outerShdw>
                </a:effectLst>
              </a:rPr>
              <a:t>Закрепление цвета, счета, сравнение по длине и </a:t>
            </a:r>
            <a:r>
              <a:rPr lang="ru-RU" sz="2200" b="1" dirty="0" smtClean="0">
                <a:solidFill>
                  <a:srgbClr val="002060"/>
                </a:solidFill>
                <a:effectLst>
                  <a:outerShdw blurRad="38100" dist="38100" dir="2700000" algn="tl">
                    <a:srgbClr val="000000">
                      <a:alpha val="43137"/>
                    </a:srgbClr>
                  </a:outerShdw>
                </a:effectLst>
              </a:rPr>
              <a:t>ширине</a:t>
            </a:r>
            <a:r>
              <a:rPr lang="ru-RU" sz="2200" b="1" dirty="0">
                <a:solidFill>
                  <a:srgbClr val="002060"/>
                </a:solidFill>
                <a:effectLst>
                  <a:outerShdw blurRad="38100" dist="38100" dir="2700000" algn="tl">
                    <a:srgbClr val="000000">
                      <a:alpha val="43137"/>
                    </a:srgbClr>
                  </a:outerShdw>
                </a:effectLst>
              </a:rPr>
              <a:t>.</a:t>
            </a:r>
          </a:p>
        </p:txBody>
      </p:sp>
    </p:spTree>
    <p:extLst>
      <p:ext uri="{BB962C8B-B14F-4D97-AF65-F5344CB8AC3E}">
        <p14:creationId xmlns="" xmlns:p14="http://schemas.microsoft.com/office/powerpoint/2010/main" val="1308220040"/>
      </p:ext>
    </p:extLst>
  </p:cSld>
  <p:clrMapOvr>
    <a:masterClrMapping/>
  </p:clrMapOvr>
  <mc:AlternateContent xmlns:mc="http://schemas.openxmlformats.org/markup-compatibility/2006">
    <mc:Choice xmlns=""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2" y="0"/>
            <a:ext cx="9143999" cy="6858000"/>
          </a:xfrm>
          <a:prstGeom prst="rect">
            <a:avLst/>
          </a:prstGeom>
        </p:spPr>
      </p:pic>
      <p:sp>
        <p:nvSpPr>
          <p:cNvPr id="3" name="TextBox 2"/>
          <p:cNvSpPr txBox="1"/>
          <p:nvPr/>
        </p:nvSpPr>
        <p:spPr>
          <a:xfrm>
            <a:off x="3200400" y="224591"/>
            <a:ext cx="4117666" cy="646331"/>
          </a:xfrm>
          <a:prstGeom prst="rect">
            <a:avLst/>
          </a:prstGeom>
          <a:noFill/>
        </p:spPr>
        <p:txBody>
          <a:bodyPr wrap="none" rtlCol="0">
            <a:spAutoFit/>
          </a:bodyPr>
          <a:lstStyle/>
          <a:p>
            <a:r>
              <a:rPr lang="ru-RU" sz="3600" b="1" dirty="0" smtClean="0">
                <a:solidFill>
                  <a:srgbClr val="0070C0"/>
                </a:solidFill>
                <a:effectLst>
                  <a:outerShdw blurRad="38100" dist="38100" dir="2700000" algn="tl">
                    <a:srgbClr val="000000">
                      <a:alpha val="43137"/>
                    </a:srgbClr>
                  </a:outerShdw>
                </a:effectLst>
              </a:rPr>
              <a:t>Задание «Дождик»</a:t>
            </a:r>
            <a:endParaRPr lang="ru-RU" sz="3600" b="1" dirty="0">
              <a:solidFill>
                <a:srgbClr val="0070C0"/>
              </a:solidFill>
              <a:effectLst>
                <a:outerShdw blurRad="38100" dist="38100" dir="2700000" algn="tl">
                  <a:srgbClr val="000000">
                    <a:alpha val="43137"/>
                  </a:srgbClr>
                </a:outerShdw>
              </a:effectLst>
            </a:endParaRPr>
          </a:p>
        </p:txBody>
      </p:sp>
      <p:sp>
        <p:nvSpPr>
          <p:cNvPr id="4" name="Облако 3"/>
          <p:cNvSpPr/>
          <p:nvPr/>
        </p:nvSpPr>
        <p:spPr>
          <a:xfrm>
            <a:off x="5829261" y="1784909"/>
            <a:ext cx="1744579" cy="1428797"/>
          </a:xfrm>
          <a:prstGeom prst="cloud">
            <a:avLst/>
          </a:prstGeom>
          <a:solidFill>
            <a:srgbClr val="170791"/>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Облако 4"/>
          <p:cNvSpPr/>
          <p:nvPr/>
        </p:nvSpPr>
        <p:spPr>
          <a:xfrm>
            <a:off x="3699709" y="1784909"/>
            <a:ext cx="1744579" cy="1428797"/>
          </a:xfrm>
          <a:prstGeom prst="cloud">
            <a:avLst/>
          </a:prstGeom>
          <a:solidFill>
            <a:srgbClr val="170791"/>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Капля 5"/>
          <p:cNvSpPr/>
          <p:nvPr/>
        </p:nvSpPr>
        <p:spPr>
          <a:xfrm rot="18697734">
            <a:off x="154566" y="531057"/>
            <a:ext cx="591576" cy="391612"/>
          </a:xfrm>
          <a:prstGeom prst="teardrop">
            <a:avLst>
              <a:gd name="adj" fmla="val 151764"/>
            </a:avLst>
          </a:prstGeom>
          <a:solidFill>
            <a:srgbClr val="17079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Капля 6"/>
          <p:cNvSpPr/>
          <p:nvPr/>
        </p:nvSpPr>
        <p:spPr>
          <a:xfrm rot="18697734">
            <a:off x="671020" y="6092200"/>
            <a:ext cx="429284" cy="286697"/>
          </a:xfrm>
          <a:prstGeom prst="teardrop">
            <a:avLst>
              <a:gd name="adj" fmla="val 155362"/>
            </a:avLst>
          </a:prstGeom>
          <a:solidFill>
            <a:srgbClr val="17079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Капля 7"/>
          <p:cNvSpPr/>
          <p:nvPr/>
        </p:nvSpPr>
        <p:spPr>
          <a:xfrm rot="18697734">
            <a:off x="492982" y="2993005"/>
            <a:ext cx="613711" cy="441401"/>
          </a:xfrm>
          <a:prstGeom prst="teardrop">
            <a:avLst>
              <a:gd name="adj" fmla="val 155362"/>
            </a:avLst>
          </a:prstGeom>
          <a:solidFill>
            <a:srgbClr val="17079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Капля 8"/>
          <p:cNvSpPr/>
          <p:nvPr/>
        </p:nvSpPr>
        <p:spPr>
          <a:xfrm rot="18697734">
            <a:off x="528112" y="1931702"/>
            <a:ext cx="596518" cy="453650"/>
          </a:xfrm>
          <a:prstGeom prst="teardrop">
            <a:avLst>
              <a:gd name="adj" fmla="val 155362"/>
            </a:avLst>
          </a:prstGeom>
          <a:solidFill>
            <a:srgbClr val="17079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Капля 9"/>
          <p:cNvSpPr/>
          <p:nvPr/>
        </p:nvSpPr>
        <p:spPr>
          <a:xfrm rot="18697734">
            <a:off x="546621" y="1037617"/>
            <a:ext cx="576536" cy="409733"/>
          </a:xfrm>
          <a:prstGeom prst="teardrop">
            <a:avLst>
              <a:gd name="adj" fmla="val 186703"/>
            </a:avLst>
          </a:prstGeom>
          <a:solidFill>
            <a:srgbClr val="17079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Капля 10"/>
          <p:cNvSpPr/>
          <p:nvPr/>
        </p:nvSpPr>
        <p:spPr>
          <a:xfrm rot="18697734">
            <a:off x="143993" y="2711238"/>
            <a:ext cx="345894" cy="252984"/>
          </a:xfrm>
          <a:prstGeom prst="teardrop">
            <a:avLst>
              <a:gd name="adj" fmla="val 155362"/>
            </a:avLst>
          </a:prstGeom>
          <a:solidFill>
            <a:srgbClr val="17079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Капля 11"/>
          <p:cNvSpPr/>
          <p:nvPr/>
        </p:nvSpPr>
        <p:spPr>
          <a:xfrm rot="18697734">
            <a:off x="85593" y="1601262"/>
            <a:ext cx="384697" cy="251518"/>
          </a:xfrm>
          <a:prstGeom prst="teardrop">
            <a:avLst>
              <a:gd name="adj" fmla="val 155362"/>
            </a:avLst>
          </a:prstGeom>
          <a:solidFill>
            <a:srgbClr val="17079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Капля 13"/>
          <p:cNvSpPr/>
          <p:nvPr/>
        </p:nvSpPr>
        <p:spPr>
          <a:xfrm rot="18697734">
            <a:off x="140063" y="5378467"/>
            <a:ext cx="610506" cy="448539"/>
          </a:xfrm>
          <a:prstGeom prst="teardrop">
            <a:avLst>
              <a:gd name="adj" fmla="val 155362"/>
            </a:avLst>
          </a:prstGeom>
          <a:solidFill>
            <a:srgbClr val="17079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Капля 14"/>
          <p:cNvSpPr/>
          <p:nvPr/>
        </p:nvSpPr>
        <p:spPr>
          <a:xfrm rot="18697734">
            <a:off x="671463" y="5043403"/>
            <a:ext cx="375221" cy="263603"/>
          </a:xfrm>
          <a:prstGeom prst="teardrop">
            <a:avLst>
              <a:gd name="adj" fmla="val 155362"/>
            </a:avLst>
          </a:prstGeom>
          <a:solidFill>
            <a:srgbClr val="17079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Капля 16"/>
          <p:cNvSpPr/>
          <p:nvPr/>
        </p:nvSpPr>
        <p:spPr>
          <a:xfrm rot="18697734">
            <a:off x="159792" y="4001227"/>
            <a:ext cx="597630" cy="495539"/>
          </a:xfrm>
          <a:prstGeom prst="teardrop">
            <a:avLst>
              <a:gd name="adj" fmla="val 150067"/>
            </a:avLst>
          </a:prstGeom>
          <a:solidFill>
            <a:srgbClr val="17079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Управляющая кнопка: далее 17">
            <a:hlinkClick r:id="" action="ppaction://hlinkshowjump?jump=nextslide" highlightClick="1"/>
          </p:cNvPr>
          <p:cNvSpPr/>
          <p:nvPr/>
        </p:nvSpPr>
        <p:spPr>
          <a:xfrm>
            <a:off x="8172401" y="5880242"/>
            <a:ext cx="755572" cy="748622"/>
          </a:xfrm>
          <a:prstGeom prst="actionButtonForwardNex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19" name="Управляющая кнопка: назад 18">
            <a:hlinkClick r:id="" action="ppaction://hlinkshowjump?jump=previousslide" highlightClick="1"/>
          </p:cNvPr>
          <p:cNvSpPr/>
          <p:nvPr/>
        </p:nvSpPr>
        <p:spPr>
          <a:xfrm>
            <a:off x="7318066" y="6079525"/>
            <a:ext cx="600606" cy="570126"/>
          </a:xfrm>
          <a:prstGeom prst="actionButtonBackPrevious">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2" name="Picture 8" descr="http://www.playcast.ru/uploads/2015/12/14/16314200.gif"/>
          <p:cNvPicPr>
            <a:picLocks noChangeAspect="1" noChangeArrowheads="1" noCrop="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2408312" y="5583840"/>
            <a:ext cx="792088" cy="792090"/>
          </a:xfrm>
          <a:prstGeom prst="rect">
            <a:avLst/>
          </a:prstGeom>
          <a:noFill/>
          <a:extLst>
            <a:ext uri="{909E8E84-426E-40DD-AFC4-6F175D3DCCD1}">
              <a14:hiddenFill xmlns="" xmlns:a14="http://schemas.microsoft.com/office/drawing/2010/main">
                <a:solidFill>
                  <a:srgbClr val="FFFFFF"/>
                </a:solidFill>
              </a14:hiddenFill>
            </a:ext>
          </a:extLst>
        </p:spPr>
      </p:pic>
      <p:pic>
        <p:nvPicPr>
          <p:cNvPr id="23" name="Picture 8" descr="http://www.playcast.ru/uploads/2015/12/14/16314200.gif"/>
          <p:cNvPicPr>
            <a:picLocks noChangeAspect="1" noChangeArrowheads="1" noCrop="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3215213" y="5583840"/>
            <a:ext cx="812744" cy="812745"/>
          </a:xfrm>
          <a:prstGeom prst="rect">
            <a:avLst/>
          </a:prstGeom>
          <a:noFill/>
          <a:extLst>
            <a:ext uri="{909E8E84-426E-40DD-AFC4-6F175D3DCCD1}">
              <a14:hiddenFill xmlns="" xmlns:a14="http://schemas.microsoft.com/office/drawing/2010/main">
                <a:solidFill>
                  <a:srgbClr val="FFFFFF"/>
                </a:solidFill>
              </a14:hiddenFill>
            </a:ext>
          </a:extLst>
        </p:spPr>
      </p:pic>
      <p:pic>
        <p:nvPicPr>
          <p:cNvPr id="24" name="Picture 8" descr="http://www.playcast.ru/uploads/2015/12/14/16314200.gif"/>
          <p:cNvPicPr>
            <a:picLocks noChangeAspect="1" noChangeArrowheads="1" noCrop="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4027957" y="5573512"/>
            <a:ext cx="812744" cy="812745"/>
          </a:xfrm>
          <a:prstGeom prst="rect">
            <a:avLst/>
          </a:prstGeom>
          <a:noFill/>
          <a:extLst>
            <a:ext uri="{909E8E84-426E-40DD-AFC4-6F175D3DCCD1}">
              <a14:hiddenFill xmlns="" xmlns:a14="http://schemas.microsoft.com/office/drawing/2010/main">
                <a:solidFill>
                  <a:srgbClr val="FFFFFF"/>
                </a:solidFill>
              </a14:hiddenFill>
            </a:ext>
          </a:extLst>
        </p:spPr>
      </p:pic>
      <p:pic>
        <p:nvPicPr>
          <p:cNvPr id="25" name="Picture 8" descr="http://www.playcast.ru/uploads/2015/12/14/16314200.gif"/>
          <p:cNvPicPr>
            <a:picLocks noChangeAspect="1" noChangeArrowheads="1" noCrop="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4816657" y="5531674"/>
            <a:ext cx="812744" cy="812745"/>
          </a:xfrm>
          <a:prstGeom prst="rect">
            <a:avLst/>
          </a:prstGeom>
          <a:noFill/>
          <a:extLst>
            <a:ext uri="{909E8E84-426E-40DD-AFC4-6F175D3DCCD1}">
              <a14:hiddenFill xmlns="" xmlns:a14="http://schemas.microsoft.com/office/drawing/2010/main">
                <a:solidFill>
                  <a:srgbClr val="FFFFFF"/>
                </a:solidFill>
              </a14:hiddenFill>
            </a:ext>
          </a:extLst>
        </p:spPr>
      </p:pic>
      <p:pic>
        <p:nvPicPr>
          <p:cNvPr id="26" name="Picture 2" descr="http://www.clipartbest.com/cliparts/yjc/x47/yjcx47KTE.png"/>
          <p:cNvPicPr>
            <a:picLocks noChangeAspect="1" noChangeArrowheads="1"/>
          </p:cNvPicPr>
          <p:nvPr/>
        </p:nvPicPr>
        <p:blipFill rotWithShape="1">
          <a:blip r:embed="rId9" cstate="print">
            <a:extLst>
              <a:ext uri="{BEBA8EAE-BF5A-486C-A8C5-ECC9F3942E4B}">
                <a14:imgProps xmlns="" xmlns:a14="http://schemas.microsoft.com/office/drawing/2010/main">
                  <a14:imgLayer r:embed="rId10">
                    <a14:imgEffect>
                      <a14:backgroundRemoval t="10000" b="90000" l="10000" r="90000"/>
                    </a14:imgEffect>
                  </a14:imgLayer>
                </a14:imgProps>
              </a:ext>
              <a:ext uri="{28A0092B-C50C-407E-A947-70E740481C1C}">
                <a14:useLocalDpi xmlns="" xmlns:a14="http://schemas.microsoft.com/office/drawing/2010/main" val="0"/>
              </a:ext>
            </a:extLst>
          </a:blip>
          <a:srcRect l="14985" t="14069" r="16231" b="14057"/>
          <a:stretch/>
        </p:blipFill>
        <p:spPr bwMode="auto">
          <a:xfrm>
            <a:off x="3058057" y="5845775"/>
            <a:ext cx="314312" cy="328426"/>
          </a:xfrm>
          <a:prstGeom prst="rect">
            <a:avLst/>
          </a:prstGeom>
          <a:noFill/>
          <a:extLst>
            <a:ext uri="{909E8E84-426E-40DD-AFC4-6F175D3DCCD1}">
              <a14:hiddenFill xmlns="" xmlns:a14="http://schemas.microsoft.com/office/drawing/2010/main">
                <a:solidFill>
                  <a:srgbClr val="FFFFFF"/>
                </a:solidFill>
              </a14:hiddenFill>
            </a:ext>
          </a:extLst>
        </p:spPr>
      </p:pic>
      <p:pic>
        <p:nvPicPr>
          <p:cNvPr id="27" name="Picture 2" descr="http://www.clipartbest.com/cliparts/yjc/x47/yjcx47KTE.png"/>
          <p:cNvPicPr>
            <a:picLocks noChangeAspect="1" noChangeArrowheads="1"/>
          </p:cNvPicPr>
          <p:nvPr/>
        </p:nvPicPr>
        <p:blipFill rotWithShape="1">
          <a:blip r:embed="rId9" cstate="print">
            <a:extLst>
              <a:ext uri="{BEBA8EAE-BF5A-486C-A8C5-ECC9F3942E4B}">
                <a14:imgProps xmlns="" xmlns:a14="http://schemas.microsoft.com/office/drawing/2010/main">
                  <a14:imgLayer r:embed="rId10">
                    <a14:imgEffect>
                      <a14:backgroundRemoval t="10000" b="90000" l="10000" r="90000"/>
                    </a14:imgEffect>
                  </a14:imgLayer>
                </a14:imgProps>
              </a:ext>
              <a:ext uri="{28A0092B-C50C-407E-A947-70E740481C1C}">
                <a14:useLocalDpi xmlns="" xmlns:a14="http://schemas.microsoft.com/office/drawing/2010/main" val="0"/>
              </a:ext>
            </a:extLst>
          </a:blip>
          <a:srcRect l="14985" t="14069" r="16231" b="14057"/>
          <a:stretch/>
        </p:blipFill>
        <p:spPr bwMode="auto">
          <a:xfrm>
            <a:off x="3870801" y="5815671"/>
            <a:ext cx="314312" cy="328426"/>
          </a:xfrm>
          <a:prstGeom prst="rect">
            <a:avLst/>
          </a:prstGeom>
          <a:noFill/>
          <a:extLst>
            <a:ext uri="{909E8E84-426E-40DD-AFC4-6F175D3DCCD1}">
              <a14:hiddenFill xmlns="" xmlns:a14="http://schemas.microsoft.com/office/drawing/2010/main">
                <a:solidFill>
                  <a:srgbClr val="FFFFFF"/>
                </a:solidFill>
              </a14:hiddenFill>
            </a:ext>
          </a:extLst>
        </p:spPr>
      </p:pic>
      <p:pic>
        <p:nvPicPr>
          <p:cNvPr id="28" name="Picture 2" descr="http://www.clipartbest.com/cliparts/yjc/x47/yjcx47KTE.png"/>
          <p:cNvPicPr>
            <a:picLocks noChangeAspect="1" noChangeArrowheads="1"/>
          </p:cNvPicPr>
          <p:nvPr/>
        </p:nvPicPr>
        <p:blipFill rotWithShape="1">
          <a:blip r:embed="rId9" cstate="print">
            <a:extLst>
              <a:ext uri="{BEBA8EAE-BF5A-486C-A8C5-ECC9F3942E4B}">
                <a14:imgProps xmlns="" xmlns:a14="http://schemas.microsoft.com/office/drawing/2010/main">
                  <a14:imgLayer r:embed="rId10">
                    <a14:imgEffect>
                      <a14:backgroundRemoval t="10000" b="90000" l="10000" r="90000"/>
                    </a14:imgEffect>
                  </a14:imgLayer>
                </a14:imgProps>
              </a:ext>
              <a:ext uri="{28A0092B-C50C-407E-A947-70E740481C1C}">
                <a14:useLocalDpi xmlns="" xmlns:a14="http://schemas.microsoft.com/office/drawing/2010/main" val="0"/>
              </a:ext>
            </a:extLst>
          </a:blip>
          <a:srcRect l="14985" t="14069" r="16231" b="14057"/>
          <a:stretch/>
        </p:blipFill>
        <p:spPr bwMode="auto">
          <a:xfrm>
            <a:off x="4683545" y="5803441"/>
            <a:ext cx="314312" cy="328426"/>
          </a:xfrm>
          <a:prstGeom prst="rect">
            <a:avLst/>
          </a:prstGeom>
          <a:noFill/>
          <a:extLst>
            <a:ext uri="{909E8E84-426E-40DD-AFC4-6F175D3DCCD1}">
              <a14:hiddenFill xmlns="" xmlns:a14="http://schemas.microsoft.com/office/drawing/2010/main">
                <a:solidFill>
                  <a:srgbClr val="FFFFFF"/>
                </a:solidFill>
              </a14:hiddenFill>
            </a:ext>
          </a:extLst>
        </p:spPr>
      </p:pic>
      <p:pic>
        <p:nvPicPr>
          <p:cNvPr id="29" name="Picture 4" descr="http://www.internetdict.com/wp-content/uploads/related_images/2016/01/20/who-invented-the-equal-sign_1.jpg"/>
          <p:cNvPicPr>
            <a:picLocks noChangeAspect="1" noChangeArrowheads="1"/>
          </p:cNvPicPr>
          <p:nvPr/>
        </p:nvPicPr>
        <p:blipFill rotWithShape="1">
          <a:blip r:embed="rId11" cstate="print">
            <a:extLst>
              <a:ext uri="{BEBA8EAE-BF5A-486C-A8C5-ECC9F3942E4B}">
                <a14:imgProps xmlns="" xmlns:a14="http://schemas.microsoft.com/office/drawing/2010/main">
                  <a14:imgLayer r:embed="rId12">
                    <a14:imgEffect>
                      <a14:backgroundRemoval t="0" b="96429" l="10000" r="100000">
                        <a14:foregroundMark x1="39524" y1="41190" x2="39524" y2="41190"/>
                      </a14:backgroundRemoval>
                    </a14:imgEffect>
                  </a14:imgLayer>
                </a14:imgProps>
              </a:ext>
              <a:ext uri="{28A0092B-C50C-407E-A947-70E740481C1C}">
                <a14:useLocalDpi xmlns="" xmlns:a14="http://schemas.microsoft.com/office/drawing/2010/main" val="0"/>
              </a:ext>
            </a:extLst>
          </a:blip>
          <a:srcRect l="26851" t="35125" r="21870" b="32437"/>
          <a:stretch/>
        </p:blipFill>
        <p:spPr bwMode="auto">
          <a:xfrm>
            <a:off x="5510000" y="5880242"/>
            <a:ext cx="315029" cy="199283"/>
          </a:xfrm>
          <a:prstGeom prst="rect">
            <a:avLst/>
          </a:prstGeom>
          <a:noFill/>
          <a:extLst>
            <a:ext uri="{909E8E84-426E-40DD-AFC4-6F175D3DCCD1}">
              <a14:hiddenFill xmlns="" xmlns:a14="http://schemas.microsoft.com/office/drawing/2010/main">
                <a:solidFill>
                  <a:srgbClr val="FFFFFF"/>
                </a:solidFill>
              </a14:hiddenFill>
            </a:ext>
          </a:extLst>
        </p:spPr>
      </p:pic>
      <p:pic>
        <p:nvPicPr>
          <p:cNvPr id="30" name="Picture 30" descr="https://ds04.infourok.ru/uploads/ex/0f22/00048f79-fbf2d673/2/hello_html_3cd2230.png"/>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5667514" y="5364007"/>
            <a:ext cx="1022250" cy="1022250"/>
          </a:xfrm>
          <a:prstGeom prst="rect">
            <a:avLst/>
          </a:prstGeom>
          <a:noFill/>
          <a:extLst>
            <a:ext uri="{909E8E84-426E-40DD-AFC4-6F175D3DCCD1}">
              <a14:hiddenFill xmlns="" xmlns:a14="http://schemas.microsoft.com/office/drawing/2010/main">
                <a:solidFill>
                  <a:srgbClr val="FFFFFF"/>
                </a:solidFill>
              </a14:hiddenFill>
            </a:ext>
          </a:extLst>
        </p:spPr>
      </p:pic>
      <p:pic>
        <p:nvPicPr>
          <p:cNvPr id="31" name="Picture 32" descr="http://2.bp.blogspot.com/-1SClzRpkhyU/VZz_AW0IcOI/AAAAAAAAIZc/lA5MI30XFcY/s1600/cifra-4-animacia.gif"/>
          <p:cNvPicPr>
            <a:picLocks noChangeAspect="1" noChangeArrowheads="1" noCrop="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5538828" y="5283135"/>
            <a:ext cx="1403463" cy="140346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62773746"/>
      </p:ext>
    </p:extLst>
  </p:cSld>
  <p:clrMapOvr>
    <a:masterClrMapping/>
  </p:clrMapOvr>
  <mc:AlternateContent xmlns:mc="http://schemas.openxmlformats.org/markup-compatibility/2006">
    <mc:Choice xmlns="" xmlns:p14="http://schemas.microsoft.com/office/powerpoint/2010/main" Requires="p14">
      <p:transition p14:dur="10" advClick="0"/>
    </mc:Choice>
    <mc:Fallback>
      <p:transition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94444E-6 -6.93642E-7 L 0.76893 0.40509 " pathEditMode="relative" rAng="0" ptsTypes="AA">
                                      <p:cBhvr>
                                        <p:cTn id="6" dur="2000" fill="hold"/>
                                        <p:tgtEl>
                                          <p:spTgt spid="12"/>
                                        </p:tgtEl>
                                        <p:attrNameLst>
                                          <p:attrName>ppt_x</p:attrName>
                                          <p:attrName>ppt_y</p:attrName>
                                        </p:attrNameLst>
                                      </p:cBhvr>
                                      <p:rCtr x="38438" y="20254"/>
                                    </p:animMotion>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12"/>
                  </p:tgtEl>
                </p:cond>
              </p:nextCondLst>
            </p:seq>
            <p:seq concurrent="1" nextAc="seek">
              <p:cTn id="10" restart="whenNotActive" fill="hold" evtFilter="cancelBubble" nodeType="interactiveSeq">
                <p:stCondLst>
                  <p:cond evt="onClick" delay="0">
                    <p:tgtEl>
                      <p:spTgt spid="11"/>
                    </p:tgtEl>
                  </p:cond>
                </p:stCondLst>
                <p:endSync evt="end" delay="0">
                  <p:rtn val="all"/>
                </p:endSync>
                <p:childTnLst>
                  <p:par>
                    <p:cTn id="11" fill="hold">
                      <p:stCondLst>
                        <p:cond delay="0"/>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2.22222E-6 8.09249E-7 L 0.67795 0.09665 " pathEditMode="relative" rAng="0" ptsTypes="AA">
                                      <p:cBhvr>
                                        <p:cTn id="14" dur="2000" fill="hold"/>
                                        <p:tgtEl>
                                          <p:spTgt spid="11"/>
                                        </p:tgtEl>
                                        <p:attrNameLst>
                                          <p:attrName>ppt_x</p:attrName>
                                          <p:attrName>ppt_y</p:attrName>
                                        </p:attrNameLst>
                                      </p:cBhvr>
                                      <p:rCtr x="33889" y="4832"/>
                                    </p:animMotion>
                                  </p:childTnLst>
                                  <p:subTnLst>
                                    <p:audio>
                                      <p:cMediaNode>
                                        <p:cTn display="0" masterRel="sameClick">
                                          <p:stCondLst>
                                            <p:cond evt="begin" delay="0">
                                              <p:tn val="13"/>
                                            </p:cond>
                                          </p:stCondLst>
                                          <p:endCondLst>
                                            <p:cond evt="onStopAudio" delay="0">
                                              <p:tgtEl>
                                                <p:sldTgt/>
                                              </p:tgtEl>
                                            </p:cond>
                                          </p:endCondLst>
                                        </p:cTn>
                                        <p:tgtEl>
                                          <p:sndTgt r:embed="rId3" name="applause.wav"/>
                                        </p:tgtEl>
                                      </p:cMediaNode>
                                    </p:audio>
                                  </p:subTnLst>
                                </p:cTn>
                              </p:par>
                            </p:childTnLst>
                          </p:cTn>
                        </p:par>
                        <p:par>
                          <p:cTn id="15" fill="hold">
                            <p:stCondLst>
                              <p:cond delay="2000"/>
                            </p:stCondLst>
                            <p:childTnLst>
                              <p:par>
                                <p:cTn id="16" presetID="1"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11"/>
                  </p:tgtEl>
                </p:cond>
              </p:nextCondLst>
            </p:seq>
            <p:seq concurrent="1" nextAc="seek">
              <p:cTn id="18" restart="whenNotActive" fill="hold" evtFilter="cancelBubble" nodeType="interactiveSeq">
                <p:stCondLst>
                  <p:cond evt="onClick" delay="0">
                    <p:tgtEl>
                      <p:spTgt spid="15"/>
                    </p:tgtEl>
                  </p:cond>
                </p:stCondLst>
                <p:endSync evt="end" delay="0">
                  <p:rtn val="all"/>
                </p:endSync>
                <p:childTnLst>
                  <p:par>
                    <p:cTn id="19" fill="hold">
                      <p:stCondLst>
                        <p:cond delay="0"/>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3.61111E-6 2.77457E-6 L 0.4533 -0.13896 " pathEditMode="relative" rAng="0" ptsTypes="AA">
                                      <p:cBhvr>
                                        <p:cTn id="22" dur="2000" fill="hold"/>
                                        <p:tgtEl>
                                          <p:spTgt spid="15"/>
                                        </p:tgtEl>
                                        <p:attrNameLst>
                                          <p:attrName>ppt_x</p:attrName>
                                          <p:attrName>ppt_y</p:attrName>
                                        </p:attrNameLst>
                                      </p:cBhvr>
                                      <p:rCtr x="22656" y="-6960"/>
                                    </p:animMotion>
                                  </p:childTnLst>
                                  <p:subTnLst>
                                    <p:audio>
                                      <p:cMediaNode>
                                        <p:cTn display="0" masterRel="sameClick">
                                          <p:stCondLst>
                                            <p:cond evt="begin" delay="0">
                                              <p:tn val="21"/>
                                            </p:cond>
                                          </p:stCondLst>
                                          <p:endCondLst>
                                            <p:cond evt="onStopAudio" delay="0">
                                              <p:tgtEl>
                                                <p:sldTgt/>
                                              </p:tgtEl>
                                            </p:cond>
                                          </p:endCondLst>
                                        </p:cTn>
                                        <p:tgtEl>
                                          <p:sndTgt r:embed="rId3" name="applause.wav"/>
                                        </p:tgtEl>
                                      </p:cMediaNode>
                                    </p:audio>
                                  </p:sub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15"/>
                  </p:tgtEl>
                </p:cond>
              </p:nextCondLst>
            </p:seq>
            <p:seq concurrent="1" nextAc="seek">
              <p:cTn id="26" restart="whenNotActive" fill="hold" evtFilter="cancelBubble" nodeType="interactiveSeq">
                <p:stCondLst>
                  <p:cond evt="onClick" delay="0">
                    <p:tgtEl>
                      <p:spTgt spid="7"/>
                    </p:tgtEl>
                  </p:cond>
                </p:stCondLst>
                <p:endSync evt="end" delay="0">
                  <p:rtn val="all"/>
                </p:endSync>
                <p:childTnLst>
                  <p:par>
                    <p:cTn id="27" fill="hold">
                      <p:stCondLst>
                        <p:cond delay="0"/>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5E-6 1.90751E-6 L 0.36372 -0.37734 " pathEditMode="relative" rAng="0" ptsTypes="AA">
                                      <p:cBhvr>
                                        <p:cTn id="30" dur="2000" fill="hold"/>
                                        <p:tgtEl>
                                          <p:spTgt spid="7"/>
                                        </p:tgtEl>
                                        <p:attrNameLst>
                                          <p:attrName>ppt_x</p:attrName>
                                          <p:attrName>ppt_y</p:attrName>
                                        </p:attrNameLst>
                                      </p:cBhvr>
                                      <p:rCtr x="18177" y="-18867"/>
                                    </p:animMotion>
                                  </p:childTnLst>
                                  <p:subTnLst>
                                    <p:audio>
                                      <p:cMediaNode>
                                        <p:cTn display="0" masterRel="sameClick">
                                          <p:stCondLst>
                                            <p:cond evt="begin" delay="0">
                                              <p:tn val="29"/>
                                            </p:cond>
                                          </p:stCondLst>
                                          <p:endCondLst>
                                            <p:cond evt="onStopAudio" delay="0">
                                              <p:tgtEl>
                                                <p:sldTgt/>
                                              </p:tgtEl>
                                            </p:cond>
                                          </p:endCondLst>
                                        </p:cTn>
                                        <p:tgtEl>
                                          <p:sndTgt r:embed="rId3" name="applause.wav"/>
                                        </p:tgtEl>
                                      </p:cMediaNode>
                                    </p:audio>
                                  </p:subTnLst>
                                </p:cTn>
                              </p:par>
                            </p:childTnLst>
                          </p:cTn>
                        </p:par>
                        <p:par>
                          <p:cTn id="31" fill="hold">
                            <p:stCondLst>
                              <p:cond delay="2000"/>
                            </p:stCondLst>
                            <p:childTnLst>
                              <p:par>
                                <p:cTn id="32" presetID="1" presetClass="entr" presetSubtype="0" fill="hold" nodeType="afterEffect">
                                  <p:stCondLst>
                                    <p:cond delay="0"/>
                                  </p:stCondLst>
                                  <p:childTnLst>
                                    <p:set>
                                      <p:cBhvr>
                                        <p:cTn id="33"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7"/>
                  </p:tgtEl>
                </p:cond>
              </p:nextCondLst>
            </p:seq>
            <p:seq concurrent="1" nextAc="seek">
              <p:cTn id="34" restart="whenNotActive" fill="hold" evtFilter="cancelBubble" nodeType="interactiveSeq">
                <p:stCondLst>
                  <p:cond evt="onClick" delay="0">
                    <p:tgtEl>
                      <p:spTgt spid="6"/>
                    </p:tgtEl>
                  </p:cond>
                </p:stCondLst>
                <p:endSync evt="end" delay="0">
                  <p:rtn val="all"/>
                </p:endSync>
                <p:childTnLst>
                  <p:par>
                    <p:cTn id="35" fill="hold">
                      <p:stCondLst>
                        <p:cond delay="0"/>
                      </p:stCondLst>
                      <p:childTnLst>
                        <p:par>
                          <p:cTn id="36" fill="hold">
                            <p:stCondLst>
                              <p:cond delay="0"/>
                            </p:stCondLst>
                            <p:childTnLst>
                              <p:par>
                                <p:cTn id="37" presetID="32" presetClass="emph" presetSubtype="0" fill="hold" grpId="0" nodeType="clickEffect">
                                  <p:stCondLst>
                                    <p:cond delay="0"/>
                                  </p:stCondLst>
                                  <p:childTnLst>
                                    <p:animRot by="120000">
                                      <p:cBhvr>
                                        <p:cTn id="38" dur="100" fill="hold">
                                          <p:stCondLst>
                                            <p:cond delay="0"/>
                                          </p:stCondLst>
                                        </p:cTn>
                                        <p:tgtEl>
                                          <p:spTgt spid="6"/>
                                        </p:tgtEl>
                                        <p:attrNameLst>
                                          <p:attrName>r</p:attrName>
                                        </p:attrNameLst>
                                      </p:cBhvr>
                                    </p:animRot>
                                    <p:animRot by="-240000">
                                      <p:cBhvr>
                                        <p:cTn id="39" dur="200" fill="hold">
                                          <p:stCondLst>
                                            <p:cond delay="200"/>
                                          </p:stCondLst>
                                        </p:cTn>
                                        <p:tgtEl>
                                          <p:spTgt spid="6"/>
                                        </p:tgtEl>
                                        <p:attrNameLst>
                                          <p:attrName>r</p:attrName>
                                        </p:attrNameLst>
                                      </p:cBhvr>
                                    </p:animRot>
                                    <p:animRot by="240000">
                                      <p:cBhvr>
                                        <p:cTn id="40" dur="200" fill="hold">
                                          <p:stCondLst>
                                            <p:cond delay="400"/>
                                          </p:stCondLst>
                                        </p:cTn>
                                        <p:tgtEl>
                                          <p:spTgt spid="6"/>
                                        </p:tgtEl>
                                        <p:attrNameLst>
                                          <p:attrName>r</p:attrName>
                                        </p:attrNameLst>
                                      </p:cBhvr>
                                    </p:animRot>
                                    <p:animRot by="-240000">
                                      <p:cBhvr>
                                        <p:cTn id="41" dur="200" fill="hold">
                                          <p:stCondLst>
                                            <p:cond delay="600"/>
                                          </p:stCondLst>
                                        </p:cTn>
                                        <p:tgtEl>
                                          <p:spTgt spid="6"/>
                                        </p:tgtEl>
                                        <p:attrNameLst>
                                          <p:attrName>r</p:attrName>
                                        </p:attrNameLst>
                                      </p:cBhvr>
                                    </p:animRot>
                                    <p:animRot by="120000">
                                      <p:cBhvr>
                                        <p:cTn id="42" dur="200" fill="hold">
                                          <p:stCondLst>
                                            <p:cond delay="800"/>
                                          </p:stCondLst>
                                        </p:cTn>
                                        <p:tgtEl>
                                          <p:spTgt spid="6"/>
                                        </p:tgtEl>
                                        <p:attrNameLst>
                                          <p:attrName>r</p:attrName>
                                        </p:attrNameLst>
                                      </p:cBhvr>
                                    </p:animRot>
                                  </p:childTnLst>
                                  <p:subTnLst>
                                    <p:audio>
                                      <p:cMediaNode>
                                        <p:cTn display="0" masterRel="sameClick">
                                          <p:stCondLst>
                                            <p:cond evt="begin" delay="0">
                                              <p:tn val="37"/>
                                            </p:cond>
                                          </p:stCondLst>
                                          <p:endCondLst>
                                            <p:cond evt="onStopAudio" delay="0">
                                              <p:tgtEl>
                                                <p:sldTgt/>
                                              </p:tgtEl>
                                            </p:cond>
                                          </p:endCondLst>
                                        </p:cTn>
                                        <p:tgtEl>
                                          <p:sndTgt r:embed="rId5" name="explode.wav"/>
                                        </p:tgtEl>
                                      </p:cMediaNode>
                                    </p:audio>
                                  </p:subTnLst>
                                </p:cTn>
                              </p:par>
                            </p:childTnLst>
                          </p:cTn>
                        </p:par>
                      </p:childTnLst>
                    </p:cTn>
                  </p:par>
                </p:childTnLst>
              </p:cTn>
              <p:nextCondLst>
                <p:cond evt="onClick" delay="0">
                  <p:tgtEl>
                    <p:spTgt spid="6"/>
                  </p:tgtEl>
                </p:cond>
              </p:nextCondLst>
            </p:seq>
            <p:seq concurrent="1" nextAc="seek">
              <p:cTn id="43" restart="whenNotActive" fill="hold" evtFilter="cancelBubble" nodeType="interactiveSeq">
                <p:stCondLst>
                  <p:cond evt="onClick" delay="0">
                    <p:tgtEl>
                      <p:spTgt spid="10"/>
                    </p:tgtEl>
                  </p:cond>
                </p:stCondLst>
                <p:endSync evt="end" delay="0">
                  <p:rtn val="all"/>
                </p:endSync>
                <p:childTnLst>
                  <p:par>
                    <p:cTn id="44" fill="hold">
                      <p:stCondLst>
                        <p:cond delay="0"/>
                      </p:stCondLst>
                      <p:childTnLst>
                        <p:par>
                          <p:cTn id="45" fill="hold">
                            <p:stCondLst>
                              <p:cond delay="0"/>
                            </p:stCondLst>
                            <p:childTnLst>
                              <p:par>
                                <p:cTn id="46" presetID="32" presetClass="emph" presetSubtype="0" fill="hold" grpId="0" nodeType="clickEffect">
                                  <p:stCondLst>
                                    <p:cond delay="0"/>
                                  </p:stCondLst>
                                  <p:childTnLst>
                                    <p:animRot by="120000">
                                      <p:cBhvr>
                                        <p:cTn id="47" dur="100" fill="hold">
                                          <p:stCondLst>
                                            <p:cond delay="0"/>
                                          </p:stCondLst>
                                        </p:cTn>
                                        <p:tgtEl>
                                          <p:spTgt spid="10"/>
                                        </p:tgtEl>
                                        <p:attrNameLst>
                                          <p:attrName>r</p:attrName>
                                        </p:attrNameLst>
                                      </p:cBhvr>
                                    </p:animRot>
                                    <p:animRot by="-240000">
                                      <p:cBhvr>
                                        <p:cTn id="48" dur="200" fill="hold">
                                          <p:stCondLst>
                                            <p:cond delay="200"/>
                                          </p:stCondLst>
                                        </p:cTn>
                                        <p:tgtEl>
                                          <p:spTgt spid="10"/>
                                        </p:tgtEl>
                                        <p:attrNameLst>
                                          <p:attrName>r</p:attrName>
                                        </p:attrNameLst>
                                      </p:cBhvr>
                                    </p:animRot>
                                    <p:animRot by="240000">
                                      <p:cBhvr>
                                        <p:cTn id="49" dur="200" fill="hold">
                                          <p:stCondLst>
                                            <p:cond delay="400"/>
                                          </p:stCondLst>
                                        </p:cTn>
                                        <p:tgtEl>
                                          <p:spTgt spid="10"/>
                                        </p:tgtEl>
                                        <p:attrNameLst>
                                          <p:attrName>r</p:attrName>
                                        </p:attrNameLst>
                                      </p:cBhvr>
                                    </p:animRot>
                                    <p:animRot by="-240000">
                                      <p:cBhvr>
                                        <p:cTn id="50" dur="200" fill="hold">
                                          <p:stCondLst>
                                            <p:cond delay="600"/>
                                          </p:stCondLst>
                                        </p:cTn>
                                        <p:tgtEl>
                                          <p:spTgt spid="10"/>
                                        </p:tgtEl>
                                        <p:attrNameLst>
                                          <p:attrName>r</p:attrName>
                                        </p:attrNameLst>
                                      </p:cBhvr>
                                    </p:animRot>
                                    <p:animRot by="120000">
                                      <p:cBhvr>
                                        <p:cTn id="51" dur="200" fill="hold">
                                          <p:stCondLst>
                                            <p:cond delay="800"/>
                                          </p:stCondLst>
                                        </p:cTn>
                                        <p:tgtEl>
                                          <p:spTgt spid="10"/>
                                        </p:tgtEl>
                                        <p:attrNameLst>
                                          <p:attrName>r</p:attrName>
                                        </p:attrNameLst>
                                      </p:cBhvr>
                                    </p:animRot>
                                  </p:childTnLst>
                                  <p:subTnLst>
                                    <p:audio>
                                      <p:cMediaNode>
                                        <p:cTn display="0" masterRel="sameClick">
                                          <p:stCondLst>
                                            <p:cond evt="begin" delay="0">
                                              <p:tn val="46"/>
                                            </p:cond>
                                          </p:stCondLst>
                                          <p:endCondLst>
                                            <p:cond evt="onStopAudio" delay="0">
                                              <p:tgtEl>
                                                <p:sldTgt/>
                                              </p:tgtEl>
                                            </p:cond>
                                          </p:endCondLst>
                                        </p:cTn>
                                        <p:tgtEl>
                                          <p:sndTgt r:embed="rId5" name="explode.wav"/>
                                        </p:tgtEl>
                                      </p:cMediaNode>
                                    </p:audio>
                                  </p:subTnLst>
                                </p:cTn>
                              </p:par>
                            </p:childTnLst>
                          </p:cTn>
                        </p:par>
                      </p:childTnLst>
                    </p:cTn>
                  </p:par>
                </p:childTnLst>
              </p:cTn>
              <p:nextCondLst>
                <p:cond evt="onClick" delay="0">
                  <p:tgtEl>
                    <p:spTgt spid="10"/>
                  </p:tgtEl>
                </p:cond>
              </p:nextCondLst>
            </p:seq>
            <p:seq concurrent="1" nextAc="seek">
              <p:cTn id="52" restart="whenNotActive" fill="hold" evtFilter="cancelBubble" nodeType="interactiveSeq">
                <p:stCondLst>
                  <p:cond evt="onClick" delay="0">
                    <p:tgtEl>
                      <p:spTgt spid="9"/>
                    </p:tgtEl>
                  </p:cond>
                </p:stCondLst>
                <p:endSync evt="end" delay="0">
                  <p:rtn val="all"/>
                </p:endSync>
                <p:childTnLst>
                  <p:par>
                    <p:cTn id="53" fill="hold">
                      <p:stCondLst>
                        <p:cond delay="0"/>
                      </p:stCondLst>
                      <p:childTnLst>
                        <p:par>
                          <p:cTn id="54" fill="hold">
                            <p:stCondLst>
                              <p:cond delay="0"/>
                            </p:stCondLst>
                            <p:childTnLst>
                              <p:par>
                                <p:cTn id="55" presetID="32" presetClass="emph" presetSubtype="0" fill="hold" grpId="0" nodeType="clickEffect">
                                  <p:stCondLst>
                                    <p:cond delay="0"/>
                                  </p:stCondLst>
                                  <p:childTnLst>
                                    <p:animRot by="120000">
                                      <p:cBhvr>
                                        <p:cTn id="56" dur="100" fill="hold">
                                          <p:stCondLst>
                                            <p:cond delay="0"/>
                                          </p:stCondLst>
                                        </p:cTn>
                                        <p:tgtEl>
                                          <p:spTgt spid="9"/>
                                        </p:tgtEl>
                                        <p:attrNameLst>
                                          <p:attrName>r</p:attrName>
                                        </p:attrNameLst>
                                      </p:cBhvr>
                                    </p:animRot>
                                    <p:animRot by="-240000">
                                      <p:cBhvr>
                                        <p:cTn id="57" dur="200" fill="hold">
                                          <p:stCondLst>
                                            <p:cond delay="200"/>
                                          </p:stCondLst>
                                        </p:cTn>
                                        <p:tgtEl>
                                          <p:spTgt spid="9"/>
                                        </p:tgtEl>
                                        <p:attrNameLst>
                                          <p:attrName>r</p:attrName>
                                        </p:attrNameLst>
                                      </p:cBhvr>
                                    </p:animRot>
                                    <p:animRot by="240000">
                                      <p:cBhvr>
                                        <p:cTn id="58" dur="200" fill="hold">
                                          <p:stCondLst>
                                            <p:cond delay="400"/>
                                          </p:stCondLst>
                                        </p:cTn>
                                        <p:tgtEl>
                                          <p:spTgt spid="9"/>
                                        </p:tgtEl>
                                        <p:attrNameLst>
                                          <p:attrName>r</p:attrName>
                                        </p:attrNameLst>
                                      </p:cBhvr>
                                    </p:animRot>
                                    <p:animRot by="-240000">
                                      <p:cBhvr>
                                        <p:cTn id="59" dur="200" fill="hold">
                                          <p:stCondLst>
                                            <p:cond delay="600"/>
                                          </p:stCondLst>
                                        </p:cTn>
                                        <p:tgtEl>
                                          <p:spTgt spid="9"/>
                                        </p:tgtEl>
                                        <p:attrNameLst>
                                          <p:attrName>r</p:attrName>
                                        </p:attrNameLst>
                                      </p:cBhvr>
                                    </p:animRot>
                                    <p:animRot by="120000">
                                      <p:cBhvr>
                                        <p:cTn id="60" dur="200" fill="hold">
                                          <p:stCondLst>
                                            <p:cond delay="800"/>
                                          </p:stCondLst>
                                        </p:cTn>
                                        <p:tgtEl>
                                          <p:spTgt spid="9"/>
                                        </p:tgtEl>
                                        <p:attrNameLst>
                                          <p:attrName>r</p:attrName>
                                        </p:attrNameLst>
                                      </p:cBhvr>
                                    </p:animRot>
                                  </p:childTnLst>
                                  <p:subTnLst>
                                    <p:audio>
                                      <p:cMediaNode>
                                        <p:cTn display="0" masterRel="sameClick">
                                          <p:stCondLst>
                                            <p:cond evt="begin" delay="0">
                                              <p:tn val="55"/>
                                            </p:cond>
                                          </p:stCondLst>
                                          <p:endCondLst>
                                            <p:cond evt="onStopAudio" delay="0">
                                              <p:tgtEl>
                                                <p:sldTgt/>
                                              </p:tgtEl>
                                            </p:cond>
                                          </p:endCondLst>
                                        </p:cTn>
                                        <p:tgtEl>
                                          <p:sndTgt r:embed="rId5" name="explode.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8"/>
                    </p:tgtEl>
                  </p:cond>
                </p:stCondLst>
                <p:endSync evt="end" delay="0">
                  <p:rtn val="all"/>
                </p:endSync>
                <p:childTnLst>
                  <p:par>
                    <p:cTn id="62" fill="hold">
                      <p:stCondLst>
                        <p:cond delay="0"/>
                      </p:stCondLst>
                      <p:childTnLst>
                        <p:par>
                          <p:cTn id="63" fill="hold">
                            <p:stCondLst>
                              <p:cond delay="0"/>
                            </p:stCondLst>
                            <p:childTnLst>
                              <p:par>
                                <p:cTn id="64" presetID="32" presetClass="emph" presetSubtype="0" fill="hold" grpId="0" nodeType="clickEffect">
                                  <p:stCondLst>
                                    <p:cond delay="0"/>
                                  </p:stCondLst>
                                  <p:childTnLst>
                                    <p:animRot by="120000">
                                      <p:cBhvr>
                                        <p:cTn id="65" dur="100" fill="hold">
                                          <p:stCondLst>
                                            <p:cond delay="0"/>
                                          </p:stCondLst>
                                        </p:cTn>
                                        <p:tgtEl>
                                          <p:spTgt spid="8"/>
                                        </p:tgtEl>
                                        <p:attrNameLst>
                                          <p:attrName>r</p:attrName>
                                        </p:attrNameLst>
                                      </p:cBhvr>
                                    </p:animRot>
                                    <p:animRot by="-240000">
                                      <p:cBhvr>
                                        <p:cTn id="66" dur="200" fill="hold">
                                          <p:stCondLst>
                                            <p:cond delay="200"/>
                                          </p:stCondLst>
                                        </p:cTn>
                                        <p:tgtEl>
                                          <p:spTgt spid="8"/>
                                        </p:tgtEl>
                                        <p:attrNameLst>
                                          <p:attrName>r</p:attrName>
                                        </p:attrNameLst>
                                      </p:cBhvr>
                                    </p:animRot>
                                    <p:animRot by="240000">
                                      <p:cBhvr>
                                        <p:cTn id="67" dur="200" fill="hold">
                                          <p:stCondLst>
                                            <p:cond delay="400"/>
                                          </p:stCondLst>
                                        </p:cTn>
                                        <p:tgtEl>
                                          <p:spTgt spid="8"/>
                                        </p:tgtEl>
                                        <p:attrNameLst>
                                          <p:attrName>r</p:attrName>
                                        </p:attrNameLst>
                                      </p:cBhvr>
                                    </p:animRot>
                                    <p:animRot by="-240000">
                                      <p:cBhvr>
                                        <p:cTn id="68" dur="200" fill="hold">
                                          <p:stCondLst>
                                            <p:cond delay="600"/>
                                          </p:stCondLst>
                                        </p:cTn>
                                        <p:tgtEl>
                                          <p:spTgt spid="8"/>
                                        </p:tgtEl>
                                        <p:attrNameLst>
                                          <p:attrName>r</p:attrName>
                                        </p:attrNameLst>
                                      </p:cBhvr>
                                    </p:animRot>
                                    <p:animRot by="120000">
                                      <p:cBhvr>
                                        <p:cTn id="69" dur="200" fill="hold">
                                          <p:stCondLst>
                                            <p:cond delay="800"/>
                                          </p:stCondLst>
                                        </p:cTn>
                                        <p:tgtEl>
                                          <p:spTgt spid="8"/>
                                        </p:tgtEl>
                                        <p:attrNameLst>
                                          <p:attrName>r</p:attrName>
                                        </p:attrNameLst>
                                      </p:cBhvr>
                                    </p:animRot>
                                  </p:childTnLst>
                                  <p:subTnLst>
                                    <p:audio>
                                      <p:cMediaNode>
                                        <p:cTn display="0" masterRel="sameClick">
                                          <p:stCondLst>
                                            <p:cond evt="begin" delay="0">
                                              <p:tn val="64"/>
                                            </p:cond>
                                          </p:stCondLst>
                                          <p:endCondLst>
                                            <p:cond evt="onStopAudio" delay="0">
                                              <p:tgtEl>
                                                <p:sldTgt/>
                                              </p:tgtEl>
                                            </p:cond>
                                          </p:endCondLst>
                                        </p:cTn>
                                        <p:tgtEl>
                                          <p:sndTgt r:embed="rId5" name="explode.wav"/>
                                        </p:tgtEl>
                                      </p:cMediaNode>
                                    </p:audio>
                                  </p:subTnLst>
                                </p:cTn>
                              </p:par>
                            </p:childTnLst>
                          </p:cTn>
                        </p:par>
                      </p:childTnLst>
                    </p:cTn>
                  </p:par>
                </p:childTnLst>
              </p:cTn>
              <p:nextCondLst>
                <p:cond evt="onClick" delay="0">
                  <p:tgtEl>
                    <p:spTgt spid="8"/>
                  </p:tgtEl>
                </p:cond>
              </p:nextCondLst>
            </p:seq>
            <p:seq concurrent="1" nextAc="seek">
              <p:cTn id="70" restart="whenNotActive" fill="hold" evtFilter="cancelBubble" nodeType="interactiveSeq">
                <p:stCondLst>
                  <p:cond evt="onClick" delay="0">
                    <p:tgtEl>
                      <p:spTgt spid="17"/>
                    </p:tgtEl>
                  </p:cond>
                </p:stCondLst>
                <p:endSync evt="end" delay="0">
                  <p:rtn val="all"/>
                </p:endSync>
                <p:childTnLst>
                  <p:par>
                    <p:cTn id="71" fill="hold">
                      <p:stCondLst>
                        <p:cond delay="0"/>
                      </p:stCondLst>
                      <p:childTnLst>
                        <p:par>
                          <p:cTn id="72" fill="hold">
                            <p:stCondLst>
                              <p:cond delay="0"/>
                            </p:stCondLst>
                            <p:childTnLst>
                              <p:par>
                                <p:cTn id="73" presetID="32" presetClass="emph" presetSubtype="0" fill="hold" grpId="0" nodeType="clickEffect">
                                  <p:stCondLst>
                                    <p:cond delay="0"/>
                                  </p:stCondLst>
                                  <p:childTnLst>
                                    <p:animRot by="120000">
                                      <p:cBhvr>
                                        <p:cTn id="74" dur="100" fill="hold">
                                          <p:stCondLst>
                                            <p:cond delay="0"/>
                                          </p:stCondLst>
                                        </p:cTn>
                                        <p:tgtEl>
                                          <p:spTgt spid="17"/>
                                        </p:tgtEl>
                                        <p:attrNameLst>
                                          <p:attrName>r</p:attrName>
                                        </p:attrNameLst>
                                      </p:cBhvr>
                                    </p:animRot>
                                    <p:animRot by="-240000">
                                      <p:cBhvr>
                                        <p:cTn id="75" dur="200" fill="hold">
                                          <p:stCondLst>
                                            <p:cond delay="200"/>
                                          </p:stCondLst>
                                        </p:cTn>
                                        <p:tgtEl>
                                          <p:spTgt spid="17"/>
                                        </p:tgtEl>
                                        <p:attrNameLst>
                                          <p:attrName>r</p:attrName>
                                        </p:attrNameLst>
                                      </p:cBhvr>
                                    </p:animRot>
                                    <p:animRot by="240000">
                                      <p:cBhvr>
                                        <p:cTn id="76" dur="200" fill="hold">
                                          <p:stCondLst>
                                            <p:cond delay="400"/>
                                          </p:stCondLst>
                                        </p:cTn>
                                        <p:tgtEl>
                                          <p:spTgt spid="17"/>
                                        </p:tgtEl>
                                        <p:attrNameLst>
                                          <p:attrName>r</p:attrName>
                                        </p:attrNameLst>
                                      </p:cBhvr>
                                    </p:animRot>
                                    <p:animRot by="-240000">
                                      <p:cBhvr>
                                        <p:cTn id="77" dur="200" fill="hold">
                                          <p:stCondLst>
                                            <p:cond delay="600"/>
                                          </p:stCondLst>
                                        </p:cTn>
                                        <p:tgtEl>
                                          <p:spTgt spid="17"/>
                                        </p:tgtEl>
                                        <p:attrNameLst>
                                          <p:attrName>r</p:attrName>
                                        </p:attrNameLst>
                                      </p:cBhvr>
                                    </p:animRot>
                                    <p:animRot by="120000">
                                      <p:cBhvr>
                                        <p:cTn id="78" dur="200" fill="hold">
                                          <p:stCondLst>
                                            <p:cond delay="800"/>
                                          </p:stCondLst>
                                        </p:cTn>
                                        <p:tgtEl>
                                          <p:spTgt spid="17"/>
                                        </p:tgtEl>
                                        <p:attrNameLst>
                                          <p:attrName>r</p:attrName>
                                        </p:attrNameLst>
                                      </p:cBhvr>
                                    </p:animRot>
                                  </p:childTnLst>
                                  <p:subTnLst>
                                    <p:audio>
                                      <p:cMediaNode>
                                        <p:cTn display="0" masterRel="sameClick">
                                          <p:stCondLst>
                                            <p:cond evt="begin" delay="0">
                                              <p:tn val="73"/>
                                            </p:cond>
                                          </p:stCondLst>
                                          <p:endCondLst>
                                            <p:cond evt="onStopAudio" delay="0">
                                              <p:tgtEl>
                                                <p:sldTgt/>
                                              </p:tgtEl>
                                            </p:cond>
                                          </p:endCondLst>
                                        </p:cTn>
                                        <p:tgtEl>
                                          <p:sndTgt r:embed="rId5" name="explode.wav"/>
                                        </p:tgtEl>
                                      </p:cMediaNode>
                                    </p:audio>
                                  </p:subTnLst>
                                </p:cTn>
                              </p:par>
                            </p:childTnLst>
                          </p:cTn>
                        </p:par>
                      </p:childTnLst>
                    </p:cTn>
                  </p:par>
                </p:childTnLst>
              </p:cTn>
              <p:nextCondLst>
                <p:cond evt="onClick" delay="0">
                  <p:tgtEl>
                    <p:spTgt spid="17"/>
                  </p:tgtEl>
                </p:cond>
              </p:nextCondLst>
            </p:seq>
            <p:seq concurrent="1" nextAc="seek">
              <p:cTn id="79" restart="whenNotActive" fill="hold" evtFilter="cancelBubble" nodeType="interactiveSeq">
                <p:stCondLst>
                  <p:cond evt="onClick" delay="0">
                    <p:tgtEl>
                      <p:spTgt spid="14"/>
                    </p:tgtEl>
                  </p:cond>
                </p:stCondLst>
                <p:endSync evt="end" delay="0">
                  <p:rtn val="all"/>
                </p:endSync>
                <p:childTnLst>
                  <p:par>
                    <p:cTn id="80" fill="hold">
                      <p:stCondLst>
                        <p:cond delay="0"/>
                      </p:stCondLst>
                      <p:childTnLst>
                        <p:par>
                          <p:cTn id="81" fill="hold">
                            <p:stCondLst>
                              <p:cond delay="0"/>
                            </p:stCondLst>
                            <p:childTnLst>
                              <p:par>
                                <p:cTn id="82" presetID="32" presetClass="emph" presetSubtype="0" fill="hold" grpId="0" nodeType="clickEffect">
                                  <p:stCondLst>
                                    <p:cond delay="0"/>
                                  </p:stCondLst>
                                  <p:childTnLst>
                                    <p:animRot by="120000">
                                      <p:cBhvr>
                                        <p:cTn id="83" dur="100" fill="hold">
                                          <p:stCondLst>
                                            <p:cond delay="0"/>
                                          </p:stCondLst>
                                        </p:cTn>
                                        <p:tgtEl>
                                          <p:spTgt spid="14"/>
                                        </p:tgtEl>
                                        <p:attrNameLst>
                                          <p:attrName>r</p:attrName>
                                        </p:attrNameLst>
                                      </p:cBhvr>
                                    </p:animRot>
                                    <p:animRot by="-240000">
                                      <p:cBhvr>
                                        <p:cTn id="84" dur="200" fill="hold">
                                          <p:stCondLst>
                                            <p:cond delay="200"/>
                                          </p:stCondLst>
                                        </p:cTn>
                                        <p:tgtEl>
                                          <p:spTgt spid="14"/>
                                        </p:tgtEl>
                                        <p:attrNameLst>
                                          <p:attrName>r</p:attrName>
                                        </p:attrNameLst>
                                      </p:cBhvr>
                                    </p:animRot>
                                    <p:animRot by="240000">
                                      <p:cBhvr>
                                        <p:cTn id="85" dur="200" fill="hold">
                                          <p:stCondLst>
                                            <p:cond delay="400"/>
                                          </p:stCondLst>
                                        </p:cTn>
                                        <p:tgtEl>
                                          <p:spTgt spid="14"/>
                                        </p:tgtEl>
                                        <p:attrNameLst>
                                          <p:attrName>r</p:attrName>
                                        </p:attrNameLst>
                                      </p:cBhvr>
                                    </p:animRot>
                                    <p:animRot by="-240000">
                                      <p:cBhvr>
                                        <p:cTn id="86" dur="200" fill="hold">
                                          <p:stCondLst>
                                            <p:cond delay="600"/>
                                          </p:stCondLst>
                                        </p:cTn>
                                        <p:tgtEl>
                                          <p:spTgt spid="14"/>
                                        </p:tgtEl>
                                        <p:attrNameLst>
                                          <p:attrName>r</p:attrName>
                                        </p:attrNameLst>
                                      </p:cBhvr>
                                    </p:animRot>
                                    <p:animRot by="120000">
                                      <p:cBhvr>
                                        <p:cTn id="87" dur="200" fill="hold">
                                          <p:stCondLst>
                                            <p:cond delay="800"/>
                                          </p:stCondLst>
                                        </p:cTn>
                                        <p:tgtEl>
                                          <p:spTgt spid="14"/>
                                        </p:tgtEl>
                                        <p:attrNameLst>
                                          <p:attrName>r</p:attrName>
                                        </p:attrNameLst>
                                      </p:cBhvr>
                                    </p:animRot>
                                  </p:childTnLst>
                                  <p:subTnLst>
                                    <p:audio>
                                      <p:cMediaNode>
                                        <p:cTn display="0" masterRel="sameClick">
                                          <p:stCondLst>
                                            <p:cond evt="begin" delay="0">
                                              <p:tn val="82"/>
                                            </p:cond>
                                          </p:stCondLst>
                                          <p:endCondLst>
                                            <p:cond evt="onStopAudio" delay="0">
                                              <p:tgtEl>
                                                <p:sldTgt/>
                                              </p:tgtEl>
                                            </p:cond>
                                          </p:endCondLst>
                                        </p:cTn>
                                        <p:tgtEl>
                                          <p:sndTgt r:embed="rId5" name="explode.wav"/>
                                        </p:tgtEl>
                                      </p:cMediaNode>
                                    </p:audio>
                                  </p:subTnLst>
                                </p:cTn>
                              </p:par>
                            </p:childTnLst>
                          </p:cTn>
                        </p:par>
                      </p:childTnLst>
                    </p:cTn>
                  </p:par>
                </p:childTnLst>
              </p:cTn>
              <p:nextCondLst>
                <p:cond evt="onClick" delay="0">
                  <p:tgtEl>
                    <p:spTgt spid="14"/>
                  </p:tgtEl>
                </p:cond>
              </p:nextCondLst>
            </p:seq>
            <p:seq concurrent="1" nextAc="seek">
              <p:cTn id="88" restart="whenNotActive" fill="hold" evtFilter="cancelBubble" nodeType="interactiveSeq">
                <p:stCondLst>
                  <p:cond evt="onClick" delay="0">
                    <p:tgtEl>
                      <p:spTgt spid="30"/>
                    </p:tgtEl>
                  </p:cond>
                </p:stCondLst>
                <p:endSync evt="end" delay="0">
                  <p:rtn val="all"/>
                </p:endSync>
                <p:childTnLst>
                  <p:par>
                    <p:cTn id="89" fill="hold">
                      <p:stCondLst>
                        <p:cond delay="0"/>
                      </p:stCondLst>
                      <p:childTnLst>
                        <p:par>
                          <p:cTn id="90" fill="hold">
                            <p:stCondLst>
                              <p:cond delay="0"/>
                            </p:stCondLst>
                            <p:childTnLst>
                              <p:par>
                                <p:cTn id="91" presetID="1" presetClass="exit" presetSubtype="0" fill="hold" nodeType="clickEffect">
                                  <p:stCondLst>
                                    <p:cond delay="0"/>
                                  </p:stCondLst>
                                  <p:childTnLst>
                                    <p:set>
                                      <p:cBhvr>
                                        <p:cTn id="92" dur="1" fill="hold">
                                          <p:stCondLst>
                                            <p:cond delay="1999"/>
                                          </p:stCondLst>
                                        </p:cTn>
                                        <p:tgtEl>
                                          <p:spTgt spid="30"/>
                                        </p:tgtEl>
                                        <p:attrNameLst>
                                          <p:attrName>style.visibility</p:attrName>
                                        </p:attrNameLst>
                                      </p:cBhvr>
                                      <p:to>
                                        <p:strVal val="hidden"/>
                                      </p:to>
                                    </p:set>
                                  </p:childTnLst>
                                  <p:subTnLst>
                                    <p:audio>
                                      <p:cMediaNode>
                                        <p:cTn display="0" masterRel="sameClick">
                                          <p:stCondLst>
                                            <p:cond evt="begin" delay="0">
                                              <p:tn val="91"/>
                                            </p:cond>
                                          </p:stCondLst>
                                          <p:endCondLst>
                                            <p:cond evt="onStopAudio" delay="0">
                                              <p:tgtEl>
                                                <p:sldTgt/>
                                              </p:tgtEl>
                                            </p:cond>
                                          </p:endCondLst>
                                        </p:cTn>
                                        <p:tgtEl>
                                          <p:sndTgt r:embed="rId6" name="drumroll.wav"/>
                                        </p:tgtEl>
                                      </p:cMediaNode>
                                    </p:audio>
                                  </p:subTnLst>
                                </p:cTn>
                              </p:par>
                            </p:childTnLst>
                          </p:cTn>
                        </p:par>
                        <p:par>
                          <p:cTn id="93" fill="hold">
                            <p:stCondLst>
                              <p:cond delay="2000"/>
                            </p:stCondLst>
                            <p:childTnLst>
                              <p:par>
                                <p:cTn id="94" presetID="1" presetClass="entr" presetSubtype="0" fill="hold" nodeType="afterEffect">
                                  <p:stCondLst>
                                    <p:cond delay="0"/>
                                  </p:stCondLst>
                                  <p:childTnLst>
                                    <p:set>
                                      <p:cBhvr>
                                        <p:cTn id="95" dur="1" fill="hold">
                                          <p:stCondLst>
                                            <p:cond delay="1249"/>
                                          </p:stCondLst>
                                        </p:cTn>
                                        <p:tgtEl>
                                          <p:spTgt spid="31"/>
                                        </p:tgtEl>
                                        <p:attrNameLst>
                                          <p:attrName>style.visibility</p:attrName>
                                        </p:attrNameLst>
                                      </p:cBhvr>
                                      <p:to>
                                        <p:strVal val="visible"/>
                                      </p:to>
                                    </p:set>
                                  </p:childTnLst>
                                </p:cTn>
                              </p:par>
                            </p:childTnLst>
                          </p:cTn>
                        </p:par>
                        <p:par>
                          <p:cTn id="96" fill="hold">
                            <p:stCondLst>
                              <p:cond delay="3250"/>
                            </p:stCondLst>
                            <p:childTnLst>
                              <p:par>
                                <p:cTn id="97" presetID="1" presetClass="entr" presetSubtype="0" fill="hold" grpId="0" nodeType="afterEffect">
                                  <p:stCondLst>
                                    <p:cond delay="0"/>
                                  </p:stCondLst>
                                  <p:childTnLst>
                                    <p:set>
                                      <p:cBhvr>
                                        <p:cTn id="98" dur="1" fill="hold">
                                          <p:stCondLst>
                                            <p:cond delay="749"/>
                                          </p:stCondLst>
                                        </p:cTn>
                                        <p:tgtEl>
                                          <p:spTgt spid="18"/>
                                        </p:tgtEl>
                                        <p:attrNameLst>
                                          <p:attrName>style.visibility</p:attrName>
                                        </p:attrNameLst>
                                      </p:cBhvr>
                                      <p:to>
                                        <p:strVal val="visible"/>
                                      </p:to>
                                    </p:set>
                                  </p:childTnLst>
                                  <p:subTnLst>
                                    <p:audio>
                                      <p:cMediaNode>
                                        <p:cTn display="0" masterRel="sameClick">
                                          <p:stCondLst>
                                            <p:cond evt="begin" delay="0">
                                              <p:tn val="97"/>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30"/>
                  </p:tgtEl>
                </p:cond>
              </p:nextCondLst>
            </p:seq>
          </p:childTnLst>
        </p:cTn>
      </p:par>
    </p:tnLst>
    <p:bldLst>
      <p:bldP spid="6" grpId="0" animBg="1"/>
      <p:bldP spid="7" grpId="0" animBg="1"/>
      <p:bldP spid="8" grpId="0" animBg="1"/>
      <p:bldP spid="9" grpId="0" animBg="1"/>
      <p:bldP spid="10" grpId="0" animBg="1"/>
      <p:bldP spid="11" grpId="0" animBg="1"/>
      <p:bldP spid="12" grpId="0" animBg="1"/>
      <p:bldP spid="14" grpId="0" animBg="1"/>
      <p:bldP spid="15" grpId="0" animBg="1"/>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ЛУКОМОРЬЕ\ПОСОБИЯ май 2017\для презентаций\56cbf3b714dd9.jpg"/>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l="1254" r="20168"/>
          <a:stretch/>
        </p:blipFill>
        <p:spPr bwMode="auto">
          <a:xfrm>
            <a:off x="1903316" y="0"/>
            <a:ext cx="7240684"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3120111" y="140439"/>
            <a:ext cx="5974713" cy="1200329"/>
          </a:xfrm>
          <a:prstGeom prst="rect">
            <a:avLst/>
          </a:prstGeom>
          <a:noFill/>
        </p:spPr>
        <p:txBody>
          <a:bodyPr wrap="none" rtlCol="0">
            <a:spAutoFit/>
          </a:bodyPr>
          <a:lstStyle/>
          <a:p>
            <a:pPr algn="ctr"/>
            <a:r>
              <a:rPr lang="ru-RU" sz="3600" b="1" dirty="0" smtClean="0">
                <a:solidFill>
                  <a:srgbClr val="FFC000"/>
                </a:solidFill>
                <a:effectLst>
                  <a:outerShdw blurRad="38100" dist="38100" dir="2700000" algn="tl">
                    <a:srgbClr val="000000">
                      <a:alpha val="43137"/>
                    </a:srgbClr>
                  </a:outerShdw>
                </a:effectLst>
              </a:rPr>
              <a:t>Задание «Солнышко»</a:t>
            </a:r>
          </a:p>
          <a:p>
            <a:pPr algn="ctr"/>
            <a:r>
              <a:rPr lang="ru-RU" sz="3600" b="1" dirty="0">
                <a:solidFill>
                  <a:srgbClr val="FFC000"/>
                </a:solidFill>
                <a:effectLst>
                  <a:outerShdw blurRad="38100" dist="38100" dir="2700000" algn="tl">
                    <a:srgbClr val="000000">
                      <a:alpha val="43137"/>
                    </a:srgbClr>
                  </a:outerShdw>
                </a:effectLst>
              </a:rPr>
              <a:t>1</a:t>
            </a:r>
            <a:r>
              <a:rPr lang="ru-RU" sz="3600" b="1" dirty="0" smtClean="0">
                <a:solidFill>
                  <a:srgbClr val="FFC000"/>
                </a:solidFill>
                <a:effectLst>
                  <a:outerShdw blurRad="38100" dist="38100" dir="2700000" algn="tl">
                    <a:srgbClr val="000000">
                      <a:alpha val="43137"/>
                    </a:srgbClr>
                  </a:outerShdw>
                </a:effectLst>
              </a:rPr>
              <a:t> вариант (широкий – узкий)</a:t>
            </a:r>
            <a:endParaRPr lang="ru-RU" sz="3600" b="1" dirty="0">
              <a:solidFill>
                <a:srgbClr val="FFC000"/>
              </a:solidFill>
              <a:effectLst>
                <a:outerShdw blurRad="38100" dist="38100" dir="2700000" algn="tl">
                  <a:srgbClr val="000000">
                    <a:alpha val="43137"/>
                  </a:srgbClr>
                </a:outerShdw>
              </a:effectLst>
            </a:endParaRPr>
          </a:p>
        </p:txBody>
      </p:sp>
      <p:sp>
        <p:nvSpPr>
          <p:cNvPr id="2" name="Овал 1"/>
          <p:cNvSpPr/>
          <p:nvPr/>
        </p:nvSpPr>
        <p:spPr>
          <a:xfrm>
            <a:off x="7164288" y="1740314"/>
            <a:ext cx="1634480" cy="1656184"/>
          </a:xfrm>
          <a:prstGeom prst="ellips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rot="21314486">
            <a:off x="227466" y="1627508"/>
            <a:ext cx="1160219" cy="576064"/>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rot="1353220">
            <a:off x="1312695" y="339336"/>
            <a:ext cx="1222988" cy="576064"/>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rot="18855168">
            <a:off x="1463225" y="3533592"/>
            <a:ext cx="1114081" cy="577709"/>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rot="14828334">
            <a:off x="62230" y="5342909"/>
            <a:ext cx="1098926" cy="576064"/>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rot="17165633">
            <a:off x="1333303" y="5690145"/>
            <a:ext cx="1181771" cy="576064"/>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rot="4649719">
            <a:off x="543855" y="3049878"/>
            <a:ext cx="1240254" cy="316398"/>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rot="1963251">
            <a:off x="262451" y="657500"/>
            <a:ext cx="1126217" cy="269487"/>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rot="1963251">
            <a:off x="1730084" y="2202600"/>
            <a:ext cx="1151515" cy="304549"/>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rot="5019044">
            <a:off x="16129" y="3861760"/>
            <a:ext cx="1191131" cy="286607"/>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rot="1963251">
            <a:off x="1427458" y="4770784"/>
            <a:ext cx="1185617" cy="237810"/>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Управляющая кнопка: далее 14">
            <a:hlinkClick r:id="" action="ppaction://hlinkshowjump?jump=nextslide" highlightClick="1"/>
          </p:cNvPr>
          <p:cNvSpPr/>
          <p:nvPr/>
        </p:nvSpPr>
        <p:spPr>
          <a:xfrm>
            <a:off x="8483206" y="6008194"/>
            <a:ext cx="608170" cy="690929"/>
          </a:xfrm>
          <a:prstGeom prst="actionButtonForwardNex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16" name="Управляющая кнопка: назад 15">
            <a:hlinkClick r:id="" action="ppaction://hlinkshowjump?jump=previousslide" highlightClick="1"/>
          </p:cNvPr>
          <p:cNvSpPr/>
          <p:nvPr/>
        </p:nvSpPr>
        <p:spPr>
          <a:xfrm>
            <a:off x="7928746" y="6249144"/>
            <a:ext cx="554460" cy="449979"/>
          </a:xfrm>
          <a:prstGeom prst="actionButtonBackPrevious">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8" name="Picture 8" descr="http://www.playcast.ru/uploads/2015/12/14/16314200.gif"/>
          <p:cNvPicPr>
            <a:picLocks noChangeAspect="1" noChangeArrowheads="1" noCrop="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772326" y="5986554"/>
            <a:ext cx="625887" cy="647573"/>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8" descr="http://www.playcast.ru/uploads/2015/12/14/16314200.gif"/>
          <p:cNvPicPr>
            <a:picLocks noChangeAspect="1" noChangeArrowheads="1" noCrop="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4336619" y="5952889"/>
            <a:ext cx="652353" cy="674956"/>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8" descr="http://www.playcast.ru/uploads/2015/12/14/16314200.gif"/>
          <p:cNvPicPr>
            <a:picLocks noChangeAspect="1" noChangeArrowheads="1" noCrop="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4964476" y="6008194"/>
            <a:ext cx="601822" cy="622675"/>
          </a:xfrm>
          <a:prstGeom prst="rect">
            <a:avLst/>
          </a:prstGeom>
          <a:noFill/>
          <a:extLst>
            <a:ext uri="{909E8E84-426E-40DD-AFC4-6F175D3DCCD1}">
              <a14:hiddenFill xmlns="" xmlns:a14="http://schemas.microsoft.com/office/drawing/2010/main">
                <a:solidFill>
                  <a:srgbClr val="FFFFFF"/>
                </a:solidFill>
              </a14:hiddenFill>
            </a:ext>
          </a:extLst>
        </p:spPr>
      </p:pic>
      <p:pic>
        <p:nvPicPr>
          <p:cNvPr id="21" name="Picture 8" descr="http://www.playcast.ru/uploads/2015/12/14/16314200.gif"/>
          <p:cNvPicPr>
            <a:picLocks noChangeAspect="1" noChangeArrowheads="1" noCrop="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5594780" y="5998150"/>
            <a:ext cx="625888" cy="647574"/>
          </a:xfrm>
          <a:prstGeom prst="rect">
            <a:avLst/>
          </a:prstGeom>
          <a:noFill/>
          <a:extLst>
            <a:ext uri="{909E8E84-426E-40DD-AFC4-6F175D3DCCD1}">
              <a14:hiddenFill xmlns="" xmlns:a14="http://schemas.microsoft.com/office/drawing/2010/main">
                <a:solidFill>
                  <a:srgbClr val="FFFFFF"/>
                </a:solidFill>
              </a14:hiddenFill>
            </a:ext>
          </a:extLst>
        </p:spPr>
      </p:pic>
      <p:pic>
        <p:nvPicPr>
          <p:cNvPr id="22" name="Picture 8" descr="http://www.playcast.ru/uploads/2015/12/14/16314200.gif"/>
          <p:cNvPicPr>
            <a:picLocks noChangeAspect="1" noChangeArrowheads="1" noCrop="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262954" y="5974959"/>
            <a:ext cx="648302" cy="670765"/>
          </a:xfrm>
          <a:prstGeom prst="rect">
            <a:avLst/>
          </a:prstGeom>
          <a:noFill/>
          <a:extLst>
            <a:ext uri="{909E8E84-426E-40DD-AFC4-6F175D3DCCD1}">
              <a14:hiddenFill xmlns="" xmlns:a14="http://schemas.microsoft.com/office/drawing/2010/main">
                <a:solidFill>
                  <a:srgbClr val="FFFFFF"/>
                </a:solidFill>
              </a14:hiddenFill>
            </a:ext>
          </a:extLst>
        </p:spPr>
      </p:pic>
      <p:pic>
        <p:nvPicPr>
          <p:cNvPr id="23" name="Picture 2" descr="http://www.clipartbest.com/cliparts/yjc/x47/yjcx47KTE.png"/>
          <p:cNvPicPr>
            <a:picLocks noChangeAspect="1" noChangeArrowheads="1"/>
          </p:cNvPicPr>
          <p:nvPr/>
        </p:nvPicPr>
        <p:blipFill rotWithShape="1">
          <a:blip r:embed="rId8" cstate="print">
            <a:extLst>
              <a:ext uri="{BEBA8EAE-BF5A-486C-A8C5-ECC9F3942E4B}">
                <a14:imgProps xmlns="" xmlns:a14="http://schemas.microsoft.com/office/drawing/2010/main">
                  <a14:imgLayer r:embed="rId9">
                    <a14:imgEffect>
                      <a14:backgroundRemoval t="10000" b="90000" l="10000" r="90000"/>
                    </a14:imgEffect>
                  </a14:imgLayer>
                </a14:imgProps>
              </a:ext>
              <a:ext uri="{28A0092B-C50C-407E-A947-70E740481C1C}">
                <a14:useLocalDpi xmlns="" xmlns:a14="http://schemas.microsoft.com/office/drawing/2010/main" val="0"/>
              </a:ext>
            </a:extLst>
          </a:blip>
          <a:srcRect l="14985" t="14069" r="16231" b="14057"/>
          <a:stretch/>
        </p:blipFill>
        <p:spPr bwMode="auto">
          <a:xfrm>
            <a:off x="4241057" y="6192276"/>
            <a:ext cx="314312" cy="328426"/>
          </a:xfrm>
          <a:prstGeom prst="rect">
            <a:avLst/>
          </a:prstGeom>
          <a:noFill/>
          <a:extLst>
            <a:ext uri="{909E8E84-426E-40DD-AFC4-6F175D3DCCD1}">
              <a14:hiddenFill xmlns="" xmlns:a14="http://schemas.microsoft.com/office/drawing/2010/main">
                <a:solidFill>
                  <a:srgbClr val="FFFFFF"/>
                </a:solidFill>
              </a14:hiddenFill>
            </a:ext>
          </a:extLst>
        </p:spPr>
      </p:pic>
      <p:pic>
        <p:nvPicPr>
          <p:cNvPr id="24" name="Picture 2" descr="http://www.clipartbest.com/cliparts/yjc/x47/yjcx47KTE.png"/>
          <p:cNvPicPr>
            <a:picLocks noChangeAspect="1" noChangeArrowheads="1"/>
          </p:cNvPicPr>
          <p:nvPr/>
        </p:nvPicPr>
        <p:blipFill rotWithShape="1">
          <a:blip r:embed="rId8" cstate="print">
            <a:extLst>
              <a:ext uri="{BEBA8EAE-BF5A-486C-A8C5-ECC9F3942E4B}">
                <a14:imgProps xmlns="" xmlns:a14="http://schemas.microsoft.com/office/drawing/2010/main">
                  <a14:imgLayer r:embed="rId9">
                    <a14:imgEffect>
                      <a14:backgroundRemoval t="10000" b="90000" l="10000" r="90000"/>
                    </a14:imgEffect>
                  </a14:imgLayer>
                </a14:imgProps>
              </a:ext>
              <a:ext uri="{28A0092B-C50C-407E-A947-70E740481C1C}">
                <a14:useLocalDpi xmlns="" xmlns:a14="http://schemas.microsoft.com/office/drawing/2010/main" val="0"/>
              </a:ext>
            </a:extLst>
          </a:blip>
          <a:srcRect l="14985" t="14069" r="16231" b="14057"/>
          <a:stretch/>
        </p:blipFill>
        <p:spPr bwMode="auto">
          <a:xfrm>
            <a:off x="4807320" y="6192276"/>
            <a:ext cx="314312" cy="328426"/>
          </a:xfrm>
          <a:prstGeom prst="rect">
            <a:avLst/>
          </a:prstGeom>
          <a:noFill/>
          <a:extLst>
            <a:ext uri="{909E8E84-426E-40DD-AFC4-6F175D3DCCD1}">
              <a14:hiddenFill xmlns="" xmlns:a14="http://schemas.microsoft.com/office/drawing/2010/main">
                <a:solidFill>
                  <a:srgbClr val="FFFFFF"/>
                </a:solidFill>
              </a14:hiddenFill>
            </a:ext>
          </a:extLst>
        </p:spPr>
      </p:pic>
      <p:pic>
        <p:nvPicPr>
          <p:cNvPr id="25" name="Picture 2" descr="http://www.clipartbest.com/cliparts/yjc/x47/yjcx47KTE.png"/>
          <p:cNvPicPr>
            <a:picLocks noChangeAspect="1" noChangeArrowheads="1"/>
          </p:cNvPicPr>
          <p:nvPr/>
        </p:nvPicPr>
        <p:blipFill rotWithShape="1">
          <a:blip r:embed="rId8" cstate="print">
            <a:extLst>
              <a:ext uri="{BEBA8EAE-BF5A-486C-A8C5-ECC9F3942E4B}">
                <a14:imgProps xmlns="" xmlns:a14="http://schemas.microsoft.com/office/drawing/2010/main">
                  <a14:imgLayer r:embed="rId9">
                    <a14:imgEffect>
                      <a14:backgroundRemoval t="10000" b="90000" l="10000" r="90000"/>
                    </a14:imgEffect>
                  </a14:imgLayer>
                </a14:imgProps>
              </a:ext>
              <a:ext uri="{28A0092B-C50C-407E-A947-70E740481C1C}">
                <a14:useLocalDpi xmlns="" xmlns:a14="http://schemas.microsoft.com/office/drawing/2010/main" val="0"/>
              </a:ext>
            </a:extLst>
          </a:blip>
          <a:srcRect l="14985" t="14069" r="16231" b="14057"/>
          <a:stretch/>
        </p:blipFill>
        <p:spPr bwMode="auto">
          <a:xfrm>
            <a:off x="5437624" y="6208201"/>
            <a:ext cx="314312" cy="328426"/>
          </a:xfrm>
          <a:prstGeom prst="rect">
            <a:avLst/>
          </a:prstGeom>
          <a:noFill/>
          <a:extLst>
            <a:ext uri="{909E8E84-426E-40DD-AFC4-6F175D3DCCD1}">
              <a14:hiddenFill xmlns="" xmlns:a14="http://schemas.microsoft.com/office/drawing/2010/main">
                <a:solidFill>
                  <a:srgbClr val="FFFFFF"/>
                </a:solidFill>
              </a14:hiddenFill>
            </a:ext>
          </a:extLst>
        </p:spPr>
      </p:pic>
      <p:pic>
        <p:nvPicPr>
          <p:cNvPr id="26" name="Picture 2" descr="http://www.clipartbest.com/cliparts/yjc/x47/yjcx47KTE.png"/>
          <p:cNvPicPr>
            <a:picLocks noChangeAspect="1" noChangeArrowheads="1"/>
          </p:cNvPicPr>
          <p:nvPr/>
        </p:nvPicPr>
        <p:blipFill rotWithShape="1">
          <a:blip r:embed="rId8" cstate="print">
            <a:extLst>
              <a:ext uri="{BEBA8EAE-BF5A-486C-A8C5-ECC9F3942E4B}">
                <a14:imgProps xmlns="" xmlns:a14="http://schemas.microsoft.com/office/drawing/2010/main">
                  <a14:imgLayer r:embed="rId9">
                    <a14:imgEffect>
                      <a14:backgroundRemoval t="10000" b="90000" l="10000" r="90000"/>
                    </a14:imgEffect>
                  </a14:imgLayer>
                </a14:imgProps>
              </a:ext>
              <a:ext uri="{28A0092B-C50C-407E-A947-70E740481C1C}">
                <a14:useLocalDpi xmlns="" xmlns:a14="http://schemas.microsoft.com/office/drawing/2010/main" val="0"/>
              </a:ext>
            </a:extLst>
          </a:blip>
          <a:srcRect l="14985" t="14069" r="16231" b="14057"/>
          <a:stretch/>
        </p:blipFill>
        <p:spPr bwMode="auto">
          <a:xfrm>
            <a:off x="6056882" y="6180092"/>
            <a:ext cx="314312" cy="328426"/>
          </a:xfrm>
          <a:prstGeom prst="rect">
            <a:avLst/>
          </a:prstGeom>
          <a:noFill/>
          <a:extLst>
            <a:ext uri="{909E8E84-426E-40DD-AFC4-6F175D3DCCD1}">
              <a14:hiddenFill xmlns="" xmlns:a14="http://schemas.microsoft.com/office/drawing/2010/main">
                <a:solidFill>
                  <a:srgbClr val="FFFFFF"/>
                </a:solidFill>
              </a14:hiddenFill>
            </a:ext>
          </a:extLst>
        </p:spPr>
      </p:pic>
      <p:pic>
        <p:nvPicPr>
          <p:cNvPr id="27" name="Picture 4" descr="http://www.internetdict.com/wp-content/uploads/related_images/2016/01/20/who-invented-the-equal-sign_1.jpg"/>
          <p:cNvPicPr>
            <a:picLocks noChangeAspect="1" noChangeArrowheads="1"/>
          </p:cNvPicPr>
          <p:nvPr/>
        </p:nvPicPr>
        <p:blipFill rotWithShape="1">
          <a:blip r:embed="rId10" cstate="print">
            <a:extLst>
              <a:ext uri="{BEBA8EAE-BF5A-486C-A8C5-ECC9F3942E4B}">
                <a14:imgProps xmlns="" xmlns:a14="http://schemas.microsoft.com/office/drawing/2010/main">
                  <a14:imgLayer r:embed="rId11">
                    <a14:imgEffect>
                      <a14:backgroundRemoval t="0" b="96429" l="10000" r="100000">
                        <a14:foregroundMark x1="39524" y1="41190" x2="39524" y2="41190"/>
                      </a14:backgroundRemoval>
                    </a14:imgEffect>
                  </a14:imgLayer>
                </a14:imgProps>
              </a:ext>
              <a:ext uri="{28A0092B-C50C-407E-A947-70E740481C1C}">
                <a14:useLocalDpi xmlns="" xmlns:a14="http://schemas.microsoft.com/office/drawing/2010/main" val="0"/>
              </a:ext>
            </a:extLst>
          </a:blip>
          <a:srcRect l="26851" t="35125" r="21870" b="32437"/>
          <a:stretch/>
        </p:blipFill>
        <p:spPr bwMode="auto">
          <a:xfrm>
            <a:off x="6798738" y="6118020"/>
            <a:ext cx="365550" cy="403140"/>
          </a:xfrm>
          <a:prstGeom prst="rect">
            <a:avLst/>
          </a:prstGeom>
          <a:noFill/>
          <a:extLst>
            <a:ext uri="{909E8E84-426E-40DD-AFC4-6F175D3DCCD1}">
              <a14:hiddenFill xmlns="" xmlns:a14="http://schemas.microsoft.com/office/drawing/2010/main">
                <a:solidFill>
                  <a:srgbClr val="FFFFFF"/>
                </a:solidFill>
              </a14:hiddenFill>
            </a:ext>
          </a:extLst>
        </p:spPr>
      </p:pic>
      <p:pic>
        <p:nvPicPr>
          <p:cNvPr id="28" name="Picture 30" descr="https://ds04.infourok.ru/uploads/ex/0f22/00048f79-fbf2d673/2/hello_html_3cd2230.png"/>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6925295" y="5603501"/>
            <a:ext cx="1022250" cy="1022250"/>
          </a:xfrm>
          <a:prstGeom prst="rect">
            <a:avLst/>
          </a:prstGeom>
          <a:noFill/>
          <a:extLst>
            <a:ext uri="{909E8E84-426E-40DD-AFC4-6F175D3DCCD1}">
              <a14:hiddenFill xmlns="" xmlns:a14="http://schemas.microsoft.com/office/drawing/2010/main">
                <a:solidFill>
                  <a:srgbClr val="FFFFFF"/>
                </a:solidFill>
              </a14:hiddenFill>
            </a:ext>
          </a:extLst>
        </p:spPr>
      </p:pic>
      <p:pic>
        <p:nvPicPr>
          <p:cNvPr id="29" name="Picture 4" descr="http://www.playcast.ru/uploads/2015/12/27/16523663.gif"/>
          <p:cNvPicPr>
            <a:picLocks noChangeAspect="1" noChangeArrowheads="1" noCrop="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7014306" y="5774127"/>
            <a:ext cx="919265" cy="91926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9350953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3.33333E-6 -6.01295E-7 L 0.48646 0.19843 " pathEditMode="relative" rAng="0" ptsTypes="AA">
                                      <p:cBhvr>
                                        <p:cTn id="14" dur="2000" fill="hold"/>
                                        <p:tgtEl>
                                          <p:spTgt spid="6"/>
                                        </p:tgtEl>
                                        <p:attrNameLst>
                                          <p:attrName>ppt_x</p:attrName>
                                          <p:attrName>ppt_y</p:attrName>
                                        </p:attrNameLst>
                                      </p:cBhvr>
                                      <p:rCtr x="24323" y="9921"/>
                                    </p:animMotion>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childTnLst>
                          </p:cTn>
                        </p:par>
                        <p:par>
                          <p:cTn id="15" fill="hold">
                            <p:stCondLst>
                              <p:cond delay="2000"/>
                            </p:stCondLst>
                            <p:childTnLst>
                              <p:par>
                                <p:cTn id="16" presetID="1"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6"/>
                  </p:tgtEl>
                </p:cond>
              </p:nextCondLst>
            </p:seq>
            <p:seq concurrent="1" nextAc="seek">
              <p:cTn id="18" restart="whenNotActive" fill="hold" evtFilter="cancelBubble" nodeType="interactiveSeq">
                <p:stCondLst>
                  <p:cond evt="onClick" delay="0">
                    <p:tgtEl>
                      <p:spTgt spid="11"/>
                    </p:tgtEl>
                  </p:cond>
                </p:stCondLst>
                <p:endSync evt="end" delay="0">
                  <p:rtn val="all"/>
                </p:endSync>
                <p:childTnLst>
                  <p:par>
                    <p:cTn id="19" fill="hold">
                      <p:stCondLst>
                        <p:cond delay="0"/>
                      </p:stCondLst>
                      <p:childTnLst>
                        <p:par>
                          <p:cTn id="20" fill="hold">
                            <p:stCondLst>
                              <p:cond delay="0"/>
                            </p:stCondLst>
                            <p:childTnLst>
                              <p:par>
                                <p:cTn id="21" presetID="8" presetClass="emph" presetSubtype="0" fill="hold" grpId="0" nodeType="clickEffect">
                                  <p:stCondLst>
                                    <p:cond delay="0"/>
                                  </p:stCondLst>
                                  <p:childTnLst>
                                    <p:animRot by="21600000">
                                      <p:cBhvr>
                                        <p:cTn id="22" dur="2000" fill="hold"/>
                                        <p:tgtEl>
                                          <p:spTgt spid="11"/>
                                        </p:tgtEl>
                                        <p:attrNameLst>
                                          <p:attrName>r</p:attrName>
                                        </p:attrNameLst>
                                      </p:cBhvr>
                                    </p:animRot>
                                  </p:childTnLst>
                                  <p:subTnLst>
                                    <p:audio>
                                      <p:cMediaNode>
                                        <p:cTn display="0" masterRel="sameClick">
                                          <p:stCondLst>
                                            <p:cond evt="begin" delay="0">
                                              <p:tn val="21"/>
                                            </p:cond>
                                          </p:stCondLst>
                                          <p:endCondLst>
                                            <p:cond evt="onStopAudio" delay="0">
                                              <p:tgtEl>
                                                <p:sldTgt/>
                                              </p:tgtEl>
                                            </p:cond>
                                          </p:endCondLst>
                                        </p:cTn>
                                        <p:tgtEl>
                                          <p:sndTgt r:embed="rId3" name="explode.wav"/>
                                        </p:tgtEl>
                                      </p:cMediaNode>
                                    </p:audio>
                                  </p:sub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4"/>
                    </p:tgtEl>
                  </p:cond>
                </p:stCondLst>
                <p:endSync evt="end" delay="0">
                  <p:rtn val="all"/>
                </p:endSync>
                <p:childTnLst>
                  <p:par>
                    <p:cTn id="24" fill="hold">
                      <p:stCondLst>
                        <p:cond delay="0"/>
                      </p:stCondLst>
                      <p:childTnLst>
                        <p:par>
                          <p:cTn id="25" fill="hold">
                            <p:stCondLst>
                              <p:cond delay="0"/>
                            </p:stCondLst>
                            <p:childTnLst>
                              <p:par>
                                <p:cTn id="26" presetID="42" presetClass="path" presetSubtype="0" accel="50000" decel="50000" fill="hold" grpId="0" nodeType="clickEffect">
                                  <p:stCondLst>
                                    <p:cond delay="0"/>
                                  </p:stCondLst>
                                  <p:childTnLst>
                                    <p:animMotion origin="layout" path="M -4.44444E-6 1.58187E-6 L 0.59289 0.13668 " pathEditMode="relative" rAng="0" ptsTypes="AA">
                                      <p:cBhvr>
                                        <p:cTn id="27" dur="2000" fill="hold"/>
                                        <p:tgtEl>
                                          <p:spTgt spid="4"/>
                                        </p:tgtEl>
                                        <p:attrNameLst>
                                          <p:attrName>ppt_x</p:attrName>
                                          <p:attrName>ppt_y</p:attrName>
                                        </p:attrNameLst>
                                      </p:cBhvr>
                                      <p:rCtr x="29635" y="6822"/>
                                    </p:animMotion>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par>
                          <p:cTn id="28" fill="hold">
                            <p:stCondLst>
                              <p:cond delay="2000"/>
                            </p:stCondLst>
                            <p:childTnLst>
                              <p:par>
                                <p:cTn id="29" presetID="1" presetClass="entr" presetSubtype="0"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4"/>
                  </p:tgtEl>
                </p:cond>
              </p:nextCondLst>
            </p:seq>
            <p:seq concurrent="1" nextAc="seek">
              <p:cTn id="31" restart="whenNotActive" fill="hold" evtFilter="cancelBubble" nodeType="interactiveSeq">
                <p:stCondLst>
                  <p:cond evt="onClick" delay="0">
                    <p:tgtEl>
                      <p:spTgt spid="12"/>
                    </p:tgtEl>
                  </p:cond>
                </p:stCondLst>
                <p:endSync evt="end" delay="0">
                  <p:rtn val="all"/>
                </p:endSync>
                <p:childTnLst>
                  <p:par>
                    <p:cTn id="32" fill="hold">
                      <p:stCondLst>
                        <p:cond delay="0"/>
                      </p:stCondLst>
                      <p:childTnLst>
                        <p:par>
                          <p:cTn id="33" fill="hold">
                            <p:stCondLst>
                              <p:cond delay="0"/>
                            </p:stCondLst>
                            <p:childTnLst>
                              <p:par>
                                <p:cTn id="34" presetID="8" presetClass="emph" presetSubtype="0" fill="hold" grpId="0" nodeType="clickEffect">
                                  <p:stCondLst>
                                    <p:cond delay="0"/>
                                  </p:stCondLst>
                                  <p:childTnLst>
                                    <p:animRot by="21600000">
                                      <p:cBhvr>
                                        <p:cTn id="35" dur="2000" fill="hold"/>
                                        <p:tgtEl>
                                          <p:spTgt spid="12"/>
                                        </p:tgtEl>
                                        <p:attrNameLst>
                                          <p:attrName>r</p:attrName>
                                        </p:attrNameLst>
                                      </p:cBhvr>
                                    </p:animRot>
                                  </p:childTnLst>
                                  <p:subTnLst>
                                    <p:audio>
                                      <p:cMediaNode>
                                        <p:cTn display="0" masterRel="sameClick">
                                          <p:stCondLst>
                                            <p:cond evt="begin" delay="0">
                                              <p:tn val="34"/>
                                            </p:cond>
                                          </p:stCondLst>
                                          <p:endCondLst>
                                            <p:cond evt="onStopAudio" delay="0">
                                              <p:tgtEl>
                                                <p:sldTgt/>
                                              </p:tgtEl>
                                            </p:cond>
                                          </p:endCondLst>
                                        </p:cTn>
                                        <p:tgtEl>
                                          <p:sndTgt r:embed="rId3" name="explode.wav"/>
                                        </p:tgtEl>
                                      </p:cMediaNode>
                                    </p:audio>
                                  </p:subTnLst>
                                </p:cTn>
                              </p:par>
                            </p:childTnLst>
                          </p:cTn>
                        </p:par>
                      </p:childTnLst>
                    </p:cTn>
                  </p:par>
                </p:childTnLst>
              </p:cTn>
              <p:nextCondLst>
                <p:cond evt="onClick" delay="0">
                  <p:tgtEl>
                    <p:spTgt spid="12"/>
                  </p:tgtEl>
                </p:cond>
              </p:nextCondLst>
            </p:seq>
            <p:seq concurrent="1" nextAc="seek">
              <p:cTn id="36" restart="whenNotActive" fill="hold" evtFilter="cancelBubble" nodeType="interactiveSeq">
                <p:stCondLst>
                  <p:cond evt="onClick" delay="0">
                    <p:tgtEl>
                      <p:spTgt spid="10"/>
                    </p:tgtEl>
                  </p:cond>
                </p:stCondLst>
                <p:endSync evt="end" delay="0">
                  <p:rtn val="all"/>
                </p:endSync>
                <p:childTnLst>
                  <p:par>
                    <p:cTn id="37" fill="hold">
                      <p:stCondLst>
                        <p:cond delay="0"/>
                      </p:stCondLst>
                      <p:childTnLst>
                        <p:par>
                          <p:cTn id="38" fill="hold">
                            <p:stCondLst>
                              <p:cond delay="0"/>
                            </p:stCondLst>
                            <p:childTnLst>
                              <p:par>
                                <p:cTn id="39" presetID="8" presetClass="emph" presetSubtype="0" fill="hold" grpId="0" nodeType="clickEffect">
                                  <p:stCondLst>
                                    <p:cond delay="0"/>
                                  </p:stCondLst>
                                  <p:childTnLst>
                                    <p:animRot by="21600000">
                                      <p:cBhvr>
                                        <p:cTn id="40" dur="2000" fill="hold"/>
                                        <p:tgtEl>
                                          <p:spTgt spid="10"/>
                                        </p:tgtEl>
                                        <p:attrNameLst>
                                          <p:attrName>r</p:attrName>
                                        </p:attrNameLst>
                                      </p:cBhvr>
                                    </p:animRot>
                                  </p:childTnLst>
                                  <p:subTnLst>
                                    <p:audio>
                                      <p:cMediaNode>
                                        <p:cTn display="0" masterRel="sameClick">
                                          <p:stCondLst>
                                            <p:cond evt="begin" delay="0">
                                              <p:tn val="39"/>
                                            </p:cond>
                                          </p:stCondLst>
                                          <p:endCondLst>
                                            <p:cond evt="onStopAudio" delay="0">
                                              <p:tgtEl>
                                                <p:sldTgt/>
                                              </p:tgtEl>
                                            </p:cond>
                                          </p:endCondLst>
                                        </p:cTn>
                                        <p:tgtEl>
                                          <p:sndTgt r:embed="rId3" name="explode.wav"/>
                                        </p:tgtEl>
                                      </p:cMediaNode>
                                    </p:audio>
                                  </p:subTnLst>
                                </p:cTn>
                              </p:par>
                            </p:childTnLst>
                          </p:cTn>
                        </p:par>
                      </p:childTnLst>
                    </p:cTn>
                  </p:par>
                </p:childTnLst>
              </p:cTn>
              <p:nextCondLst>
                <p:cond evt="onClick" delay="0">
                  <p:tgtEl>
                    <p:spTgt spid="10"/>
                  </p:tgtEl>
                </p:cond>
              </p:nextCondLst>
            </p:seq>
            <p:seq concurrent="1" nextAc="seek">
              <p:cTn id="41" restart="whenNotActive" fill="hold" evtFilter="cancelBubble" nodeType="interactiveSeq">
                <p:stCondLst>
                  <p:cond evt="onClick" delay="0">
                    <p:tgtEl>
                      <p:spTgt spid="9"/>
                    </p:tgtEl>
                  </p:cond>
                </p:stCondLst>
                <p:endSync evt="end" delay="0">
                  <p:rtn val="all"/>
                </p:endSync>
                <p:childTnLst>
                  <p:par>
                    <p:cTn id="42" fill="hold">
                      <p:stCondLst>
                        <p:cond delay="0"/>
                      </p:stCondLst>
                      <p:childTnLst>
                        <p:par>
                          <p:cTn id="43" fill="hold">
                            <p:stCondLst>
                              <p:cond delay="0"/>
                            </p:stCondLst>
                            <p:childTnLst>
                              <p:par>
                                <p:cTn id="44" presetID="42" presetClass="path" presetSubtype="0" accel="50000" decel="50000" fill="hold" grpId="0" nodeType="clickEffect">
                                  <p:stCondLst>
                                    <p:cond delay="0"/>
                                  </p:stCondLst>
                                  <p:childTnLst>
                                    <p:animMotion origin="layout" path="M 3.33333E-6 -1.55412E-6 L 0.58889 -0.24537 " pathEditMode="relative" rAng="0" ptsTypes="AA">
                                      <p:cBhvr>
                                        <p:cTn id="45" dur="2000" fill="hold"/>
                                        <p:tgtEl>
                                          <p:spTgt spid="9"/>
                                        </p:tgtEl>
                                        <p:attrNameLst>
                                          <p:attrName>ppt_x</p:attrName>
                                          <p:attrName>ppt_y</p:attrName>
                                        </p:attrNameLst>
                                      </p:cBhvr>
                                      <p:rCtr x="29444" y="-12280"/>
                                    </p:animMotion>
                                  </p:childTnLst>
                                  <p:subTnLst>
                                    <p:audio>
                                      <p:cMediaNode>
                                        <p:cTn display="0" masterRel="sameClick">
                                          <p:stCondLst>
                                            <p:cond evt="begin" delay="0">
                                              <p:tn val="44"/>
                                            </p:cond>
                                          </p:stCondLst>
                                          <p:endCondLst>
                                            <p:cond evt="onStopAudio" delay="0">
                                              <p:tgtEl>
                                                <p:sldTgt/>
                                              </p:tgtEl>
                                            </p:cond>
                                          </p:endCondLst>
                                        </p:cTn>
                                        <p:tgtEl>
                                          <p:sndTgt r:embed="rId2" name="chimes.wav"/>
                                        </p:tgtEl>
                                      </p:cMediaNode>
                                    </p:audio>
                                  </p:subTnLst>
                                </p:cTn>
                              </p:par>
                            </p:childTnLst>
                          </p:cTn>
                        </p:par>
                        <p:par>
                          <p:cTn id="46" fill="hold">
                            <p:stCondLst>
                              <p:cond delay="2000"/>
                            </p:stCondLst>
                            <p:childTnLst>
                              <p:par>
                                <p:cTn id="47" presetID="1" presetClass="entr" presetSubtype="0"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9"/>
                  </p:tgtEl>
                </p:cond>
              </p:nextCondLst>
            </p:seq>
            <p:seq concurrent="1" nextAc="seek">
              <p:cTn id="49" restart="whenNotActive" fill="hold" evtFilter="cancelBubble" nodeType="interactiveSeq">
                <p:stCondLst>
                  <p:cond evt="onClick" delay="0">
                    <p:tgtEl>
                      <p:spTgt spid="13"/>
                    </p:tgtEl>
                  </p:cond>
                </p:stCondLst>
                <p:endSync evt="end" delay="0">
                  <p:rtn val="all"/>
                </p:endSync>
                <p:childTnLst>
                  <p:par>
                    <p:cTn id="50" fill="hold">
                      <p:stCondLst>
                        <p:cond delay="0"/>
                      </p:stCondLst>
                      <p:childTnLst>
                        <p:par>
                          <p:cTn id="51" fill="hold">
                            <p:stCondLst>
                              <p:cond delay="0"/>
                            </p:stCondLst>
                            <p:childTnLst>
                              <p:par>
                                <p:cTn id="52" presetID="8" presetClass="emph" presetSubtype="0" fill="hold" grpId="0" nodeType="clickEffect">
                                  <p:stCondLst>
                                    <p:cond delay="0"/>
                                  </p:stCondLst>
                                  <p:childTnLst>
                                    <p:animRot by="21600000">
                                      <p:cBhvr>
                                        <p:cTn id="53" dur="2000" fill="hold"/>
                                        <p:tgtEl>
                                          <p:spTgt spid="13"/>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3" name="explode.wav"/>
                                        </p:tgtEl>
                                      </p:cMediaNode>
                                    </p:audio>
                                  </p:subTnLst>
                                </p:cTn>
                              </p:par>
                            </p:childTnLst>
                          </p:cTn>
                        </p:par>
                      </p:childTnLst>
                    </p:cTn>
                  </p:par>
                </p:childTnLst>
              </p:cTn>
              <p:nextCondLst>
                <p:cond evt="onClick" delay="0">
                  <p:tgtEl>
                    <p:spTgt spid="13"/>
                  </p:tgtEl>
                </p:cond>
              </p:nextCondLst>
            </p:seq>
            <p:seq concurrent="1" nextAc="seek">
              <p:cTn id="54" restart="whenNotActive" fill="hold" evtFilter="cancelBubble" nodeType="interactiveSeq">
                <p:stCondLst>
                  <p:cond evt="onClick" delay="0">
                    <p:tgtEl>
                      <p:spTgt spid="14"/>
                    </p:tgtEl>
                  </p:cond>
                </p:stCondLst>
                <p:endSync evt="end" delay="0">
                  <p:rtn val="all"/>
                </p:endSync>
                <p:childTnLst>
                  <p:par>
                    <p:cTn id="55" fill="hold">
                      <p:stCondLst>
                        <p:cond delay="0"/>
                      </p:stCondLst>
                      <p:childTnLst>
                        <p:par>
                          <p:cTn id="56" fill="hold">
                            <p:stCondLst>
                              <p:cond delay="0"/>
                            </p:stCondLst>
                            <p:childTnLst>
                              <p:par>
                                <p:cTn id="57" presetID="8" presetClass="emph" presetSubtype="0" fill="hold" grpId="0" nodeType="clickEffect">
                                  <p:stCondLst>
                                    <p:cond delay="0"/>
                                  </p:stCondLst>
                                  <p:childTnLst>
                                    <p:animRot by="21600000">
                                      <p:cBhvr>
                                        <p:cTn id="58" dur="2000" fill="hold"/>
                                        <p:tgtEl>
                                          <p:spTgt spid="14"/>
                                        </p:tgtEl>
                                        <p:attrNameLst>
                                          <p:attrName>r</p:attrName>
                                        </p:attrNameLst>
                                      </p:cBhvr>
                                    </p:animRot>
                                  </p:childTnLst>
                                  <p:subTnLst>
                                    <p:audio>
                                      <p:cMediaNode>
                                        <p:cTn display="0" masterRel="sameClick">
                                          <p:stCondLst>
                                            <p:cond evt="begin" delay="0">
                                              <p:tn val="57"/>
                                            </p:cond>
                                          </p:stCondLst>
                                          <p:endCondLst>
                                            <p:cond evt="onStopAudio" delay="0">
                                              <p:tgtEl>
                                                <p:sldTgt/>
                                              </p:tgtEl>
                                            </p:cond>
                                          </p:endCondLst>
                                        </p:cTn>
                                        <p:tgtEl>
                                          <p:sndTgt r:embed="rId3" name="explode.wav"/>
                                        </p:tgtEl>
                                      </p:cMediaNode>
                                    </p:audio>
                                  </p:subTnLst>
                                </p:cTn>
                              </p:par>
                            </p:childTnLst>
                          </p:cTn>
                        </p:par>
                      </p:childTnLst>
                    </p:cTn>
                  </p:par>
                </p:childTnLst>
              </p:cTn>
              <p:nextCondLst>
                <p:cond evt="onClick" delay="0">
                  <p:tgtEl>
                    <p:spTgt spid="14"/>
                  </p:tgtEl>
                </p:cond>
              </p:nextCondLst>
            </p:seq>
            <p:seq concurrent="1" nextAc="seek">
              <p:cTn id="59" restart="whenNotActive" fill="hold" evtFilter="cancelBubble" nodeType="interactiveSeq">
                <p:stCondLst>
                  <p:cond evt="onClick" delay="0">
                    <p:tgtEl>
                      <p:spTgt spid="8"/>
                    </p:tgtEl>
                  </p:cond>
                </p:stCondLst>
                <p:endSync evt="end" delay="0">
                  <p:rtn val="all"/>
                </p:endSync>
                <p:childTnLst>
                  <p:par>
                    <p:cTn id="60" fill="hold">
                      <p:stCondLst>
                        <p:cond delay="0"/>
                      </p:stCondLst>
                      <p:childTnLst>
                        <p:par>
                          <p:cTn id="61" fill="hold">
                            <p:stCondLst>
                              <p:cond delay="0"/>
                            </p:stCondLst>
                            <p:childTnLst>
                              <p:par>
                                <p:cTn id="62" presetID="42" presetClass="path" presetSubtype="0" accel="50000" decel="50000" fill="hold" grpId="0" nodeType="clickEffect">
                                  <p:stCondLst>
                                    <p:cond delay="0"/>
                                  </p:stCondLst>
                                  <p:childTnLst>
                                    <p:animMotion origin="layout" path="M -2.77778E-7 4.7271E-6 L 0.86632 -0.19496 " pathEditMode="relative" rAng="0" ptsTypes="AA">
                                      <p:cBhvr>
                                        <p:cTn id="63" dur="2000" fill="hold"/>
                                        <p:tgtEl>
                                          <p:spTgt spid="8"/>
                                        </p:tgtEl>
                                        <p:attrNameLst>
                                          <p:attrName>ppt_x</p:attrName>
                                          <p:attrName>ppt_y</p:attrName>
                                        </p:attrNameLst>
                                      </p:cBhvr>
                                      <p:rCtr x="43316" y="-9759"/>
                                    </p:animMotion>
                                  </p:childTnLst>
                                  <p:subTnLst>
                                    <p:audio>
                                      <p:cMediaNode>
                                        <p:cTn display="0" masterRel="sameClick">
                                          <p:stCondLst>
                                            <p:cond evt="begin" delay="0">
                                              <p:tn val="62"/>
                                            </p:cond>
                                          </p:stCondLst>
                                          <p:endCondLst>
                                            <p:cond evt="onStopAudio" delay="0">
                                              <p:tgtEl>
                                                <p:sldTgt/>
                                              </p:tgtEl>
                                            </p:cond>
                                          </p:endCondLst>
                                        </p:cTn>
                                        <p:tgtEl>
                                          <p:sndTgt r:embed="rId2" name="chimes.wav"/>
                                        </p:tgtEl>
                                      </p:cMediaNode>
                                    </p:audio>
                                  </p:subTnLst>
                                </p:cTn>
                              </p:par>
                            </p:childTnLst>
                          </p:cTn>
                        </p:par>
                        <p:par>
                          <p:cTn id="64" fill="hold">
                            <p:stCondLst>
                              <p:cond delay="2000"/>
                            </p:stCondLst>
                            <p:childTnLst>
                              <p:par>
                                <p:cTn id="65" presetID="1"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8"/>
                  </p:tgtEl>
                </p:cond>
              </p:nextCondLst>
            </p:seq>
            <p:seq concurrent="1" nextAc="seek">
              <p:cTn id="67" restart="whenNotActive" fill="hold" evtFilter="cancelBubble" nodeType="interactiveSeq">
                <p:stCondLst>
                  <p:cond evt="onClick" delay="0">
                    <p:tgtEl>
                      <p:spTgt spid="7"/>
                    </p:tgtEl>
                  </p:cond>
                </p:stCondLst>
                <p:endSync evt="end" delay="0">
                  <p:rtn val="all"/>
                </p:endSync>
                <p:childTnLst>
                  <p:par>
                    <p:cTn id="68" fill="hold">
                      <p:stCondLst>
                        <p:cond delay="0"/>
                      </p:stCondLst>
                      <p:childTnLst>
                        <p:par>
                          <p:cTn id="69" fill="hold">
                            <p:stCondLst>
                              <p:cond delay="0"/>
                            </p:stCondLst>
                            <p:childTnLst>
                              <p:par>
                                <p:cTn id="70" presetID="42" presetClass="path" presetSubtype="0" accel="50000" decel="50000" fill="hold" grpId="0" nodeType="clickEffect">
                                  <p:stCondLst>
                                    <p:cond delay="0"/>
                                  </p:stCondLst>
                                  <p:childTnLst>
                                    <p:animMotion origin="layout" path="M -3.33333E-6 -1.76688E-6 L 0.49184 -0.01549 " pathEditMode="relative" rAng="0" ptsTypes="AA">
                                      <p:cBhvr>
                                        <p:cTn id="71" dur="2000" fill="hold"/>
                                        <p:tgtEl>
                                          <p:spTgt spid="7"/>
                                        </p:tgtEl>
                                        <p:attrNameLst>
                                          <p:attrName>ppt_x</p:attrName>
                                          <p:attrName>ppt_y</p:attrName>
                                        </p:attrNameLst>
                                      </p:cBhvr>
                                      <p:rCtr x="24583" y="-786"/>
                                    </p:animMotion>
                                  </p:childTnLst>
                                  <p:subTnLst>
                                    <p:audio>
                                      <p:cMediaNode>
                                        <p:cTn display="0" masterRel="sameClick">
                                          <p:stCondLst>
                                            <p:cond evt="begin" delay="0">
                                              <p:tn val="70"/>
                                            </p:cond>
                                          </p:stCondLst>
                                          <p:endCondLst>
                                            <p:cond evt="onStopAudio" delay="0">
                                              <p:tgtEl>
                                                <p:sldTgt/>
                                              </p:tgtEl>
                                            </p:cond>
                                          </p:endCondLst>
                                        </p:cTn>
                                        <p:tgtEl>
                                          <p:sndTgt r:embed="rId2" name="chimes.wav"/>
                                        </p:tgtEl>
                                      </p:cMediaNode>
                                    </p:audio>
                                  </p:subTnLst>
                                </p:cTn>
                              </p:par>
                            </p:childTnLst>
                          </p:cTn>
                        </p:par>
                        <p:par>
                          <p:cTn id="72" fill="hold">
                            <p:stCondLst>
                              <p:cond delay="2000"/>
                            </p:stCondLst>
                            <p:childTnLst>
                              <p:par>
                                <p:cTn id="73" presetID="1" presetClass="entr" presetSubtype="0" fill="hold" nodeType="afterEffect">
                                  <p:stCondLst>
                                    <p:cond delay="0"/>
                                  </p:stCondLst>
                                  <p:childTnLst>
                                    <p:set>
                                      <p:cBhvr>
                                        <p:cTn id="74"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7"/>
                  </p:tgtEl>
                </p:cond>
              </p:nextCondLst>
            </p:seq>
            <p:seq concurrent="1" nextAc="seek">
              <p:cTn id="75" restart="whenNotActive" fill="hold" evtFilter="cancelBubble" nodeType="interactiveSeq">
                <p:stCondLst>
                  <p:cond evt="onClick" delay="0">
                    <p:tgtEl>
                      <p:spTgt spid="28"/>
                    </p:tgtEl>
                  </p:cond>
                </p:stCondLst>
                <p:endSync evt="end" delay="0">
                  <p:rtn val="all"/>
                </p:endSync>
                <p:childTnLst>
                  <p:par>
                    <p:cTn id="76" fill="hold">
                      <p:stCondLst>
                        <p:cond delay="0"/>
                      </p:stCondLst>
                      <p:childTnLst>
                        <p:par>
                          <p:cTn id="77" fill="hold">
                            <p:stCondLst>
                              <p:cond delay="0"/>
                            </p:stCondLst>
                            <p:childTnLst>
                              <p:par>
                                <p:cTn id="78" presetID="1" presetClass="exit" presetSubtype="0" fill="hold" nodeType="clickEffect">
                                  <p:stCondLst>
                                    <p:cond delay="0"/>
                                  </p:stCondLst>
                                  <p:childTnLst>
                                    <p:set>
                                      <p:cBhvr>
                                        <p:cTn id="79" dur="1" fill="hold">
                                          <p:stCondLst>
                                            <p:cond delay="1999"/>
                                          </p:stCondLst>
                                        </p:cTn>
                                        <p:tgtEl>
                                          <p:spTgt spid="28"/>
                                        </p:tgtEl>
                                        <p:attrNameLst>
                                          <p:attrName>style.visibility</p:attrName>
                                        </p:attrNameLst>
                                      </p:cBhvr>
                                      <p:to>
                                        <p:strVal val="hidden"/>
                                      </p:to>
                                    </p:set>
                                  </p:childTnLst>
                                  <p:subTnLst>
                                    <p:audio>
                                      <p:cMediaNode>
                                        <p:cTn display="0" masterRel="sameClick">
                                          <p:stCondLst>
                                            <p:cond evt="begin" delay="0">
                                              <p:tn val="78"/>
                                            </p:cond>
                                          </p:stCondLst>
                                          <p:endCondLst>
                                            <p:cond evt="onStopAudio" delay="0">
                                              <p:tgtEl>
                                                <p:sldTgt/>
                                              </p:tgtEl>
                                            </p:cond>
                                          </p:endCondLst>
                                        </p:cTn>
                                        <p:tgtEl>
                                          <p:sndTgt r:embed="rId4" name="drumroll.wav"/>
                                        </p:tgtEl>
                                      </p:cMediaNode>
                                    </p:audio>
                                  </p:subTnLst>
                                </p:cTn>
                              </p:par>
                            </p:childTnLst>
                          </p:cTn>
                        </p:par>
                        <p:par>
                          <p:cTn id="80" fill="hold">
                            <p:stCondLst>
                              <p:cond delay="2000"/>
                            </p:stCondLst>
                            <p:childTnLst>
                              <p:par>
                                <p:cTn id="81" presetID="1" presetClass="entr" presetSubtype="0" fill="hold" nodeType="afterEffect">
                                  <p:stCondLst>
                                    <p:cond delay="0"/>
                                  </p:stCondLst>
                                  <p:childTnLst>
                                    <p:set>
                                      <p:cBhvr>
                                        <p:cTn id="82" dur="1" fill="hold">
                                          <p:stCondLst>
                                            <p:cond delay="1999"/>
                                          </p:stCondLst>
                                        </p:cTn>
                                        <p:tgtEl>
                                          <p:spTgt spid="29"/>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2" name="chimes.wav"/>
                                        </p:tgtEl>
                                      </p:cMediaNode>
                                    </p:audio>
                                  </p:subTnLst>
                                </p:cTn>
                              </p:par>
                            </p:childTnLst>
                          </p:cTn>
                        </p:par>
                        <p:par>
                          <p:cTn id="83" fill="hold">
                            <p:stCondLst>
                              <p:cond delay="4000"/>
                            </p:stCondLst>
                            <p:childTnLst>
                              <p:par>
                                <p:cTn id="84" presetID="1" presetClass="entr" presetSubtype="0" fill="hold" grpId="0" nodeType="afterEffect">
                                  <p:stCondLst>
                                    <p:cond delay="0"/>
                                  </p:stCondLst>
                                  <p:childTnLst>
                                    <p:set>
                                      <p:cBhvr>
                                        <p:cTn id="85" dur="1" fill="hold">
                                          <p:stCondLst>
                                            <p:cond delay="749"/>
                                          </p:stCondLst>
                                        </p:cTn>
                                        <p:tgtEl>
                                          <p:spTgt spid="15"/>
                                        </p:tgtEl>
                                        <p:attrNameLst>
                                          <p:attrName>style.visibility</p:attrName>
                                        </p:attrNameLst>
                                      </p:cBhvr>
                                      <p:to>
                                        <p:strVal val="visible"/>
                                      </p:to>
                                    </p:set>
                                  </p:childTnLst>
                                  <p:subTnLst>
                                    <p:audio>
                                      <p:cMediaNode>
                                        <p:cTn display="0" masterRel="sameClick">
                                          <p:stCondLst>
                                            <p:cond evt="begin" delay="0">
                                              <p:tn val="84"/>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28"/>
                  </p:tgtEl>
                </p:cond>
              </p:nextCondLst>
            </p:seq>
          </p:childTnLst>
        </p:cTn>
      </p:par>
    </p:tnLst>
    <p:bldLst>
      <p:bldP spid="2" grpId="0" animBg="1"/>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7" cstate="print">
            <a:extLst>
              <a:ext uri="{28A0092B-C50C-407E-A947-70E740481C1C}">
                <a14:useLocalDpi xmlns="" xmlns:a14="http://schemas.microsoft.com/office/drawing/2010/main" val="0"/>
              </a:ext>
            </a:extLst>
          </a:blip>
          <a:srcRect l="1285" r="3546"/>
          <a:stretch/>
        </p:blipFill>
        <p:spPr>
          <a:xfrm>
            <a:off x="1468558" y="-13428"/>
            <a:ext cx="7675442" cy="6858000"/>
          </a:xfrm>
          <a:prstGeom prst="rect">
            <a:avLst/>
          </a:prstGeom>
        </p:spPr>
      </p:pic>
      <p:sp>
        <p:nvSpPr>
          <p:cNvPr id="3" name="TextBox 2"/>
          <p:cNvSpPr txBox="1"/>
          <p:nvPr/>
        </p:nvSpPr>
        <p:spPr>
          <a:xfrm>
            <a:off x="2249984" y="87115"/>
            <a:ext cx="6711774" cy="1200329"/>
          </a:xfrm>
          <a:prstGeom prst="rect">
            <a:avLst/>
          </a:prstGeom>
          <a:noFill/>
        </p:spPr>
        <p:txBody>
          <a:bodyPr wrap="none" rtlCol="0">
            <a:spAutoFit/>
          </a:bodyPr>
          <a:lstStyle/>
          <a:p>
            <a:pPr algn="ctr"/>
            <a:r>
              <a:rPr lang="ru-RU" sz="3600" b="1" dirty="0" smtClean="0">
                <a:solidFill>
                  <a:srgbClr val="FFC000"/>
                </a:solidFill>
                <a:effectLst>
                  <a:outerShdw blurRad="38100" dist="38100" dir="2700000" algn="tl">
                    <a:srgbClr val="000000">
                      <a:alpha val="43137"/>
                    </a:srgbClr>
                  </a:outerShdw>
                </a:effectLst>
              </a:rPr>
              <a:t>Задание «Солнышко»</a:t>
            </a:r>
          </a:p>
          <a:p>
            <a:pPr algn="ctr"/>
            <a:r>
              <a:rPr lang="ru-RU" sz="3600" b="1" dirty="0" smtClean="0">
                <a:solidFill>
                  <a:srgbClr val="FFC000"/>
                </a:solidFill>
                <a:effectLst>
                  <a:outerShdw blurRad="38100" dist="38100" dir="2700000" algn="tl">
                    <a:srgbClr val="000000">
                      <a:alpha val="43137"/>
                    </a:srgbClr>
                  </a:outerShdw>
                </a:effectLst>
              </a:rPr>
              <a:t>2 вариант (длинный – короткий)</a:t>
            </a:r>
            <a:endParaRPr lang="ru-RU" sz="3600" b="1" dirty="0">
              <a:solidFill>
                <a:srgbClr val="FFC000"/>
              </a:solidFill>
              <a:effectLst>
                <a:outerShdw blurRad="38100" dist="38100" dir="2700000" algn="tl">
                  <a:srgbClr val="000000">
                    <a:alpha val="43137"/>
                  </a:srgbClr>
                </a:outerShdw>
              </a:effectLst>
            </a:endParaRPr>
          </a:p>
        </p:txBody>
      </p:sp>
      <p:sp>
        <p:nvSpPr>
          <p:cNvPr id="4" name="Овал 3"/>
          <p:cNvSpPr/>
          <p:nvPr/>
        </p:nvSpPr>
        <p:spPr>
          <a:xfrm>
            <a:off x="6616872" y="1711887"/>
            <a:ext cx="1644199" cy="1608593"/>
          </a:xfrm>
          <a:prstGeom prst="ellips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rot="16995991">
            <a:off x="1007197" y="1637722"/>
            <a:ext cx="118812" cy="797939"/>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rot="2535280">
            <a:off x="1886672" y="306431"/>
            <a:ext cx="112274" cy="798744"/>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rot="19240742">
            <a:off x="617109" y="3722053"/>
            <a:ext cx="125817" cy="666125"/>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1066603" y="3501007"/>
            <a:ext cx="121021" cy="649149"/>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rot="17034203">
            <a:off x="859051" y="218378"/>
            <a:ext cx="110344" cy="820964"/>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rot="16970419">
            <a:off x="1094529" y="486313"/>
            <a:ext cx="127021" cy="1580841"/>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rot="15644360">
            <a:off x="1003525" y="1894626"/>
            <a:ext cx="126156" cy="1705913"/>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rot="20733053">
            <a:off x="1776563" y="3286503"/>
            <a:ext cx="131505" cy="1758433"/>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rot="12135447">
            <a:off x="470311" y="4622026"/>
            <a:ext cx="119710" cy="1587672"/>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p:cNvSpPr/>
          <p:nvPr/>
        </p:nvSpPr>
        <p:spPr>
          <a:xfrm rot="13701533">
            <a:off x="1597533" y="5108216"/>
            <a:ext cx="141027" cy="1574624"/>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Управляющая кнопка: далее 4">
            <a:hlinkClick r:id="" action="ppaction://hlinkshowjump?jump=nextslide" highlightClick="1"/>
          </p:cNvPr>
          <p:cNvSpPr/>
          <p:nvPr/>
        </p:nvSpPr>
        <p:spPr>
          <a:xfrm>
            <a:off x="8261071" y="6105378"/>
            <a:ext cx="882929" cy="693409"/>
          </a:xfrm>
          <a:prstGeom prst="actionButtonForwardNex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6" name="Управляющая кнопка: назад 5">
            <a:hlinkClick r:id="" action="ppaction://hlinkshowjump?jump=previousslide" highlightClick="1"/>
          </p:cNvPr>
          <p:cNvSpPr/>
          <p:nvPr/>
        </p:nvSpPr>
        <p:spPr>
          <a:xfrm>
            <a:off x="7599651" y="6274892"/>
            <a:ext cx="661420" cy="569679"/>
          </a:xfrm>
          <a:prstGeom prst="actionButtonBackPrevious">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4" name="Picture 8" descr="http://www.playcast.ru/uploads/2015/12/14/16314200.gif"/>
          <p:cNvPicPr>
            <a:picLocks noChangeAspect="1" noChangeArrowheads="1" noCrop="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3206905" y="5499482"/>
            <a:ext cx="685375" cy="775411"/>
          </a:xfrm>
          <a:prstGeom prst="rect">
            <a:avLst/>
          </a:prstGeom>
          <a:noFill/>
          <a:extLst>
            <a:ext uri="{909E8E84-426E-40DD-AFC4-6F175D3DCCD1}">
              <a14:hiddenFill xmlns="" xmlns:a14="http://schemas.microsoft.com/office/drawing/2010/main">
                <a:solidFill>
                  <a:srgbClr val="FFFFFF"/>
                </a:solidFill>
              </a14:hiddenFill>
            </a:ext>
          </a:extLst>
        </p:spPr>
      </p:pic>
      <p:pic>
        <p:nvPicPr>
          <p:cNvPr id="30" name="Picture 2" descr="http://www.clipartbest.com/cliparts/yjc/x47/yjcx47KTE.png"/>
          <p:cNvPicPr>
            <a:picLocks noChangeAspect="1" noChangeArrowheads="1"/>
          </p:cNvPicPr>
          <p:nvPr/>
        </p:nvPicPr>
        <p:blipFill rotWithShape="1">
          <a:blip r:embed="rId9" cstate="print">
            <a:extLst>
              <a:ext uri="{BEBA8EAE-BF5A-486C-A8C5-ECC9F3942E4B}">
                <a14:imgProps xmlns="" xmlns:a14="http://schemas.microsoft.com/office/drawing/2010/main">
                  <a14:imgLayer r:embed="rId10">
                    <a14:imgEffect>
                      <a14:backgroundRemoval t="10000" b="90000" l="10000" r="90000"/>
                    </a14:imgEffect>
                  </a14:imgLayer>
                </a14:imgProps>
              </a:ext>
              <a:ext uri="{28A0092B-C50C-407E-A947-70E740481C1C}">
                <a14:useLocalDpi xmlns="" xmlns:a14="http://schemas.microsoft.com/office/drawing/2010/main" val="0"/>
              </a:ext>
            </a:extLst>
          </a:blip>
          <a:srcRect l="14985" t="14069" r="16231" b="14057"/>
          <a:stretch/>
        </p:blipFill>
        <p:spPr bwMode="auto">
          <a:xfrm>
            <a:off x="3735124" y="5754066"/>
            <a:ext cx="314312" cy="328426"/>
          </a:xfrm>
          <a:prstGeom prst="rect">
            <a:avLst/>
          </a:prstGeom>
          <a:noFill/>
          <a:extLst>
            <a:ext uri="{909E8E84-426E-40DD-AFC4-6F175D3DCCD1}">
              <a14:hiddenFill xmlns="" xmlns:a14="http://schemas.microsoft.com/office/drawing/2010/main">
                <a:solidFill>
                  <a:srgbClr val="FFFFFF"/>
                </a:solidFill>
              </a14:hiddenFill>
            </a:ext>
          </a:extLst>
        </p:spPr>
      </p:pic>
      <p:pic>
        <p:nvPicPr>
          <p:cNvPr id="31" name="Picture 2" descr="http://www.clipartbest.com/cliparts/yjc/x47/yjcx47KTE.png"/>
          <p:cNvPicPr>
            <a:picLocks noChangeAspect="1" noChangeArrowheads="1"/>
          </p:cNvPicPr>
          <p:nvPr/>
        </p:nvPicPr>
        <p:blipFill rotWithShape="1">
          <a:blip r:embed="rId9" cstate="print">
            <a:extLst>
              <a:ext uri="{BEBA8EAE-BF5A-486C-A8C5-ECC9F3942E4B}">
                <a14:imgProps xmlns="" xmlns:a14="http://schemas.microsoft.com/office/drawing/2010/main">
                  <a14:imgLayer r:embed="rId10">
                    <a14:imgEffect>
                      <a14:backgroundRemoval t="10000" b="90000" l="10000" r="90000"/>
                    </a14:imgEffect>
                  </a14:imgLayer>
                </a14:imgProps>
              </a:ext>
              <a:ext uri="{28A0092B-C50C-407E-A947-70E740481C1C}">
                <a14:useLocalDpi xmlns="" xmlns:a14="http://schemas.microsoft.com/office/drawing/2010/main" val="0"/>
              </a:ext>
            </a:extLst>
          </a:blip>
          <a:srcRect l="14985" t="14069" r="16231" b="14057"/>
          <a:stretch/>
        </p:blipFill>
        <p:spPr bwMode="auto">
          <a:xfrm>
            <a:off x="4414844" y="5776952"/>
            <a:ext cx="314312" cy="328426"/>
          </a:xfrm>
          <a:prstGeom prst="rect">
            <a:avLst/>
          </a:prstGeom>
          <a:noFill/>
          <a:extLst>
            <a:ext uri="{909E8E84-426E-40DD-AFC4-6F175D3DCCD1}">
              <a14:hiddenFill xmlns="" xmlns:a14="http://schemas.microsoft.com/office/drawing/2010/main">
                <a:solidFill>
                  <a:srgbClr val="FFFFFF"/>
                </a:solidFill>
              </a14:hiddenFill>
            </a:ext>
          </a:extLst>
        </p:spPr>
      </p:pic>
      <p:pic>
        <p:nvPicPr>
          <p:cNvPr id="32" name="Picture 2" descr="http://www.clipartbest.com/cliparts/yjc/x47/yjcx47KTE.png"/>
          <p:cNvPicPr>
            <a:picLocks noChangeAspect="1" noChangeArrowheads="1"/>
          </p:cNvPicPr>
          <p:nvPr/>
        </p:nvPicPr>
        <p:blipFill rotWithShape="1">
          <a:blip r:embed="rId9" cstate="print">
            <a:extLst>
              <a:ext uri="{BEBA8EAE-BF5A-486C-A8C5-ECC9F3942E4B}">
                <a14:imgProps xmlns="" xmlns:a14="http://schemas.microsoft.com/office/drawing/2010/main">
                  <a14:imgLayer r:embed="rId10">
                    <a14:imgEffect>
                      <a14:backgroundRemoval t="10000" b="90000" l="10000" r="90000"/>
                    </a14:imgEffect>
                  </a14:imgLayer>
                </a14:imgProps>
              </a:ext>
              <a:ext uri="{28A0092B-C50C-407E-A947-70E740481C1C}">
                <a14:useLocalDpi xmlns="" xmlns:a14="http://schemas.microsoft.com/office/drawing/2010/main" val="0"/>
              </a:ext>
            </a:extLst>
          </a:blip>
          <a:srcRect l="14985" t="14069" r="16231" b="14057"/>
          <a:stretch/>
        </p:blipFill>
        <p:spPr bwMode="auto">
          <a:xfrm>
            <a:off x="5073649" y="5776952"/>
            <a:ext cx="314312" cy="328426"/>
          </a:xfrm>
          <a:prstGeom prst="rect">
            <a:avLst/>
          </a:prstGeom>
          <a:noFill/>
          <a:extLst>
            <a:ext uri="{909E8E84-426E-40DD-AFC4-6F175D3DCCD1}">
              <a14:hiddenFill xmlns="" xmlns:a14="http://schemas.microsoft.com/office/drawing/2010/main">
                <a:solidFill>
                  <a:srgbClr val="FFFFFF"/>
                </a:solidFill>
              </a14:hiddenFill>
            </a:ext>
          </a:extLst>
        </p:spPr>
      </p:pic>
      <p:pic>
        <p:nvPicPr>
          <p:cNvPr id="33" name="Picture 2" descr="http://www.clipartbest.com/cliparts/yjc/x47/yjcx47KTE.png"/>
          <p:cNvPicPr>
            <a:picLocks noChangeAspect="1" noChangeArrowheads="1"/>
          </p:cNvPicPr>
          <p:nvPr/>
        </p:nvPicPr>
        <p:blipFill rotWithShape="1">
          <a:blip r:embed="rId9" cstate="print">
            <a:extLst>
              <a:ext uri="{BEBA8EAE-BF5A-486C-A8C5-ECC9F3942E4B}">
                <a14:imgProps xmlns="" xmlns:a14="http://schemas.microsoft.com/office/drawing/2010/main">
                  <a14:imgLayer r:embed="rId10">
                    <a14:imgEffect>
                      <a14:backgroundRemoval t="10000" b="90000" l="10000" r="90000"/>
                    </a14:imgEffect>
                  </a14:imgLayer>
                </a14:imgProps>
              </a:ext>
              <a:ext uri="{28A0092B-C50C-407E-A947-70E740481C1C}">
                <a14:useLocalDpi xmlns="" xmlns:a14="http://schemas.microsoft.com/office/drawing/2010/main" val="0"/>
              </a:ext>
            </a:extLst>
          </a:blip>
          <a:srcRect l="14985" t="14069" r="16231" b="14057"/>
          <a:stretch/>
        </p:blipFill>
        <p:spPr bwMode="auto">
          <a:xfrm>
            <a:off x="5865737" y="5776952"/>
            <a:ext cx="314312" cy="328426"/>
          </a:xfrm>
          <a:prstGeom prst="rect">
            <a:avLst/>
          </a:prstGeom>
          <a:noFill/>
          <a:extLst>
            <a:ext uri="{909E8E84-426E-40DD-AFC4-6F175D3DCCD1}">
              <a14:hiddenFill xmlns="" xmlns:a14="http://schemas.microsoft.com/office/drawing/2010/main">
                <a:solidFill>
                  <a:srgbClr val="FFFFFF"/>
                </a:solidFill>
              </a14:hiddenFill>
            </a:ext>
          </a:extLst>
        </p:spPr>
      </p:pic>
      <p:pic>
        <p:nvPicPr>
          <p:cNvPr id="34" name="Picture 4" descr="http://www.internetdict.com/wp-content/uploads/related_images/2016/01/20/who-invented-the-equal-sign_1.jpg"/>
          <p:cNvPicPr>
            <a:picLocks noChangeAspect="1" noChangeArrowheads="1"/>
          </p:cNvPicPr>
          <p:nvPr/>
        </p:nvPicPr>
        <p:blipFill rotWithShape="1">
          <a:blip r:embed="rId11" cstate="print">
            <a:extLst>
              <a:ext uri="{BEBA8EAE-BF5A-486C-A8C5-ECC9F3942E4B}">
                <a14:imgProps xmlns="" xmlns:a14="http://schemas.microsoft.com/office/drawing/2010/main">
                  <a14:imgLayer r:embed="rId12">
                    <a14:imgEffect>
                      <a14:backgroundRemoval t="0" b="96429" l="10000" r="100000">
                        <a14:foregroundMark x1="39524" y1="41190" x2="39524" y2="41190"/>
                      </a14:backgroundRemoval>
                    </a14:imgEffect>
                  </a14:imgLayer>
                </a14:imgProps>
              </a:ext>
              <a:ext uri="{28A0092B-C50C-407E-A947-70E740481C1C}">
                <a14:useLocalDpi xmlns="" xmlns:a14="http://schemas.microsoft.com/office/drawing/2010/main" val="0"/>
              </a:ext>
            </a:extLst>
          </a:blip>
          <a:srcRect l="26851" t="35125" r="21870" b="32437"/>
          <a:stretch/>
        </p:blipFill>
        <p:spPr bwMode="auto">
          <a:xfrm>
            <a:off x="6657466" y="5776952"/>
            <a:ext cx="519180" cy="328426"/>
          </a:xfrm>
          <a:prstGeom prst="rect">
            <a:avLst/>
          </a:prstGeom>
          <a:noFill/>
          <a:extLst>
            <a:ext uri="{909E8E84-426E-40DD-AFC4-6F175D3DCCD1}">
              <a14:hiddenFill xmlns="" xmlns:a14="http://schemas.microsoft.com/office/drawing/2010/main">
                <a:solidFill>
                  <a:srgbClr val="FFFFFF"/>
                </a:solidFill>
              </a14:hiddenFill>
            </a:ext>
          </a:extLst>
        </p:spPr>
      </p:pic>
      <p:pic>
        <p:nvPicPr>
          <p:cNvPr id="35" name="Picture 30" descr="https://ds04.infourok.ru/uploads/ex/0f22/00048f79-fbf2d673/2/hello_html_3cd2230.png"/>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7014306" y="5415860"/>
            <a:ext cx="849329" cy="849329"/>
          </a:xfrm>
          <a:prstGeom prst="rect">
            <a:avLst/>
          </a:prstGeom>
          <a:noFill/>
          <a:extLst>
            <a:ext uri="{909E8E84-426E-40DD-AFC4-6F175D3DCCD1}">
              <a14:hiddenFill xmlns="" xmlns:a14="http://schemas.microsoft.com/office/drawing/2010/main">
                <a:solidFill>
                  <a:srgbClr val="FFFFFF"/>
                </a:solidFill>
              </a14:hiddenFill>
            </a:ext>
          </a:extLst>
        </p:spPr>
      </p:pic>
      <p:pic>
        <p:nvPicPr>
          <p:cNvPr id="36" name="Picture 4" descr="http://www.playcast.ru/uploads/2015/12/27/16523663.gif"/>
          <p:cNvPicPr>
            <a:picLocks noChangeAspect="1" noChangeArrowheads="1" noCrop="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7014306" y="5373376"/>
            <a:ext cx="919265" cy="919267"/>
          </a:xfrm>
          <a:prstGeom prst="rect">
            <a:avLst/>
          </a:prstGeom>
          <a:noFill/>
          <a:extLst>
            <a:ext uri="{909E8E84-426E-40DD-AFC4-6F175D3DCCD1}">
              <a14:hiddenFill xmlns="" xmlns:a14="http://schemas.microsoft.com/office/drawing/2010/main">
                <a:solidFill>
                  <a:srgbClr val="FFFFFF"/>
                </a:solidFill>
              </a14:hiddenFill>
            </a:ext>
          </a:extLst>
        </p:spPr>
      </p:pic>
      <p:pic>
        <p:nvPicPr>
          <p:cNvPr id="37" name="Picture 8" descr="http://www.playcast.ru/uploads/2015/12/14/16314200.gif"/>
          <p:cNvPicPr>
            <a:picLocks noChangeAspect="1" noChangeArrowheads="1" noCrop="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3825666" y="5512228"/>
            <a:ext cx="766599" cy="766600"/>
          </a:xfrm>
          <a:prstGeom prst="rect">
            <a:avLst/>
          </a:prstGeom>
          <a:noFill/>
          <a:extLst>
            <a:ext uri="{909E8E84-426E-40DD-AFC4-6F175D3DCCD1}">
              <a14:hiddenFill xmlns="" xmlns:a14="http://schemas.microsoft.com/office/drawing/2010/main">
                <a:solidFill>
                  <a:srgbClr val="FFFFFF"/>
                </a:solidFill>
              </a14:hiddenFill>
            </a:ext>
          </a:extLst>
        </p:spPr>
      </p:pic>
      <p:pic>
        <p:nvPicPr>
          <p:cNvPr id="38" name="Picture 8" descr="http://www.playcast.ru/uploads/2015/12/14/16314200.gif"/>
          <p:cNvPicPr>
            <a:picLocks noChangeAspect="1" noChangeArrowheads="1" noCrop="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4518797" y="5499481"/>
            <a:ext cx="766599" cy="793161"/>
          </a:xfrm>
          <a:prstGeom prst="rect">
            <a:avLst/>
          </a:prstGeom>
          <a:noFill/>
          <a:extLst>
            <a:ext uri="{909E8E84-426E-40DD-AFC4-6F175D3DCCD1}">
              <a14:hiddenFill xmlns="" xmlns:a14="http://schemas.microsoft.com/office/drawing/2010/main">
                <a:solidFill>
                  <a:srgbClr val="FFFFFF"/>
                </a:solidFill>
              </a14:hiddenFill>
            </a:ext>
          </a:extLst>
        </p:spPr>
      </p:pic>
      <p:pic>
        <p:nvPicPr>
          <p:cNvPr id="39" name="Picture 8" descr="http://www.playcast.ru/uploads/2015/12/14/16314200.gif"/>
          <p:cNvPicPr>
            <a:picLocks noChangeAspect="1" noChangeArrowheads="1" noCrop="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5222571" y="5499481"/>
            <a:ext cx="766599" cy="793161"/>
          </a:xfrm>
          <a:prstGeom prst="rect">
            <a:avLst/>
          </a:prstGeom>
          <a:noFill/>
          <a:extLst>
            <a:ext uri="{909E8E84-426E-40DD-AFC4-6F175D3DCCD1}">
              <a14:hiddenFill xmlns="" xmlns:a14="http://schemas.microsoft.com/office/drawing/2010/main">
                <a:solidFill>
                  <a:srgbClr val="FFFFFF"/>
                </a:solidFill>
              </a14:hiddenFill>
            </a:ext>
          </a:extLst>
        </p:spPr>
      </p:pic>
      <p:pic>
        <p:nvPicPr>
          <p:cNvPr id="40" name="Picture 8" descr="http://www.playcast.ru/uploads/2015/12/14/16314200.gif"/>
          <p:cNvPicPr>
            <a:picLocks noChangeAspect="1" noChangeArrowheads="1" noCrop="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5989170" y="5503756"/>
            <a:ext cx="766599" cy="79316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4770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8"/>
                    </p:tgtEl>
                  </p:cond>
                </p:stCondLst>
                <p:endSync evt="end" delay="0">
                  <p:rtn val="all"/>
                </p:endSync>
                <p:childTnLst>
                  <p:par>
                    <p:cTn id="11" fill="hold">
                      <p:stCondLst>
                        <p:cond delay="0"/>
                      </p:stCondLst>
                      <p:childTnLst>
                        <p:par>
                          <p:cTn id="12" fill="hold">
                            <p:stCondLst>
                              <p:cond delay="0"/>
                            </p:stCondLst>
                            <p:childTnLst>
                              <p:par>
                                <p:cTn id="13" presetID="8" presetClass="emph" presetSubtype="0" fill="hold" grpId="0" nodeType="clickEffect">
                                  <p:stCondLst>
                                    <p:cond delay="0"/>
                                  </p:stCondLst>
                                  <p:childTnLst>
                                    <p:animRot by="21600000">
                                      <p:cBhvr>
                                        <p:cTn id="14" dur="2000" fill="hold"/>
                                        <p:tgtEl>
                                          <p:spTgt spid="18"/>
                                        </p:tgtEl>
                                        <p:attrNameLst>
                                          <p:attrName>r</p:attrName>
                                        </p:attrNameLst>
                                      </p:cBhvr>
                                    </p:animRot>
                                  </p:childTnLst>
                                  <p:subTnLst>
                                    <p:audio>
                                      <p:cMediaNode>
                                        <p:cTn display="0" masterRel="sameClick">
                                          <p:stCondLst>
                                            <p:cond evt="begin" delay="0">
                                              <p:tn val="13"/>
                                            </p:cond>
                                          </p:stCondLst>
                                          <p:endCondLst>
                                            <p:cond evt="onStopAudio" delay="0">
                                              <p:tgtEl>
                                                <p:sldTgt/>
                                              </p:tgtEl>
                                            </p:cond>
                                          </p:endCondLst>
                                        </p:cTn>
                                        <p:tgtEl>
                                          <p:sndTgt r:embed="rId4" name="explode.wav"/>
                                        </p:tgtEl>
                                      </p:cMediaNode>
                                    </p:audio>
                                  </p:subTnLst>
                                </p:cTn>
                              </p:par>
                            </p:childTnLst>
                          </p:cTn>
                        </p:par>
                      </p:childTnLst>
                    </p:cTn>
                  </p:par>
                </p:childTnLst>
              </p:cTn>
              <p:nextCondLst>
                <p:cond evt="onClick" delay="0">
                  <p:tgtEl>
                    <p:spTgt spid="18"/>
                  </p:tgtEl>
                </p:cond>
              </p:nextCondLst>
            </p:seq>
            <p:seq concurrent="1" nextAc="seek">
              <p:cTn id="15" restart="whenNotActive" fill="hold" evtFilter="cancelBubble" nodeType="interactiveSeq">
                <p:stCondLst>
                  <p:cond evt="onClick" delay="0">
                    <p:tgtEl>
                      <p:spTgt spid="15"/>
                    </p:tgtEl>
                  </p:cond>
                </p:stCondLst>
                <p:endSync evt="end" delay="0">
                  <p:rtn val="all"/>
                </p:endSync>
                <p:childTnLst>
                  <p:par>
                    <p:cTn id="16" fill="hold">
                      <p:stCondLst>
                        <p:cond delay="0"/>
                      </p:stCondLst>
                      <p:childTnLst>
                        <p:par>
                          <p:cTn id="17" fill="hold">
                            <p:stCondLst>
                              <p:cond delay="0"/>
                            </p:stCondLst>
                            <p:childTnLst>
                              <p:par>
                                <p:cTn id="18" presetID="8" presetClass="emph" presetSubtype="0" fill="hold" grpId="0" nodeType="clickEffect">
                                  <p:stCondLst>
                                    <p:cond delay="0"/>
                                  </p:stCondLst>
                                  <p:childTnLst>
                                    <p:animRot by="21600000">
                                      <p:cBhvr>
                                        <p:cTn id="19" dur="2000" fill="hold"/>
                                        <p:tgtEl>
                                          <p:spTgt spid="15"/>
                                        </p:tgtEl>
                                        <p:attrNameLst>
                                          <p:attrName>r</p:attrName>
                                        </p:attrNameLst>
                                      </p:cBhvr>
                                    </p:animRot>
                                  </p:childTnLst>
                                  <p:subTnLst>
                                    <p:audio>
                                      <p:cMediaNode>
                                        <p:cTn display="0" masterRel="sameClick">
                                          <p:stCondLst>
                                            <p:cond evt="begin" delay="0">
                                              <p:tn val="18"/>
                                            </p:cond>
                                          </p:stCondLst>
                                          <p:endCondLst>
                                            <p:cond evt="onStopAudio" delay="0">
                                              <p:tgtEl>
                                                <p:sldTgt/>
                                              </p:tgtEl>
                                            </p:cond>
                                          </p:endCondLst>
                                        </p:cTn>
                                        <p:tgtEl>
                                          <p:sndTgt r:embed="rId4" name="explode.wav"/>
                                        </p:tgtEl>
                                      </p:cMediaNode>
                                    </p:audio>
                                  </p:subTnLst>
                                </p:cTn>
                              </p:par>
                            </p:childTnLst>
                          </p:cTn>
                        </p:par>
                      </p:childTnLst>
                    </p:cTn>
                  </p:par>
                </p:childTnLst>
              </p:cTn>
              <p:nextCondLst>
                <p:cond evt="onClick" delay="0">
                  <p:tgtEl>
                    <p:spTgt spid="15"/>
                  </p:tgtEl>
                </p:cond>
              </p:nextCondLst>
            </p:seq>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8" presetClass="emph" presetSubtype="0" fill="hold" grpId="0" nodeType="clickEffect">
                                  <p:stCondLst>
                                    <p:cond delay="0"/>
                                  </p:stCondLst>
                                  <p:childTnLst>
                                    <p:animRot by="21600000">
                                      <p:cBhvr>
                                        <p:cTn id="24" dur="2000" fill="hold"/>
                                        <p:tgtEl>
                                          <p:spTgt spid="14"/>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4"/>
                  </p:tgtEl>
                </p:cond>
              </p:nextCondLst>
            </p:seq>
            <p:seq concurrent="1" nextAc="seek">
              <p:cTn id="25" restart="whenNotActive" fill="hold" evtFilter="cancelBubble" nodeType="interactiveSeq">
                <p:stCondLst>
                  <p:cond evt="onClick" delay="0">
                    <p:tgtEl>
                      <p:spTgt spid="17"/>
                    </p:tgtEl>
                  </p:cond>
                </p:stCondLst>
                <p:endSync evt="end" delay="0">
                  <p:rtn val="all"/>
                </p:endSync>
                <p:childTnLst>
                  <p:par>
                    <p:cTn id="26" fill="hold">
                      <p:stCondLst>
                        <p:cond delay="0"/>
                      </p:stCondLst>
                      <p:childTnLst>
                        <p:par>
                          <p:cTn id="27" fill="hold">
                            <p:stCondLst>
                              <p:cond delay="0"/>
                            </p:stCondLst>
                            <p:childTnLst>
                              <p:par>
                                <p:cTn id="28" presetID="8" presetClass="emph" presetSubtype="0" fill="hold" grpId="0" nodeType="clickEffect">
                                  <p:stCondLst>
                                    <p:cond delay="0"/>
                                  </p:stCondLst>
                                  <p:childTnLst>
                                    <p:animRot by="21600000">
                                      <p:cBhvr>
                                        <p:cTn id="29" dur="2000" fill="hold"/>
                                        <p:tgtEl>
                                          <p:spTgt spid="17"/>
                                        </p:tgtEl>
                                        <p:attrNameLst>
                                          <p:attrName>r</p:attrName>
                                        </p:attrNameLst>
                                      </p:cBhvr>
                                    </p:animRot>
                                  </p:childTnLst>
                                  <p:subTnLst>
                                    <p:audio>
                                      <p:cMediaNode>
                                        <p:cTn display="0" masterRel="sameClick">
                                          <p:stCondLst>
                                            <p:cond evt="begin" delay="0">
                                              <p:tn val="28"/>
                                            </p:cond>
                                          </p:stCondLst>
                                          <p:endCondLst>
                                            <p:cond evt="onStopAudio" delay="0">
                                              <p:tgtEl>
                                                <p:sldTgt/>
                                              </p:tgtEl>
                                            </p:cond>
                                          </p:endCondLst>
                                        </p:cTn>
                                        <p:tgtEl>
                                          <p:sndTgt r:embed="rId4" name="explode.wav"/>
                                        </p:tgtEl>
                                      </p:cMediaNode>
                                    </p:audio>
                                  </p:subTnLst>
                                </p:cTn>
                              </p:par>
                            </p:childTnLst>
                          </p:cTn>
                        </p:par>
                      </p:childTnLst>
                    </p:cTn>
                  </p:par>
                </p:childTnLst>
              </p:cTn>
              <p:nextCondLst>
                <p:cond evt="onClick" delay="0">
                  <p:tgtEl>
                    <p:spTgt spid="17"/>
                  </p:tgtEl>
                </p:cond>
              </p:nextCondLst>
            </p:seq>
            <p:seq concurrent="1" nextAc="seek">
              <p:cTn id="30" restart="whenNotActive" fill="hold" evtFilter="cancelBubble" nodeType="interactiveSeq">
                <p:stCondLst>
                  <p:cond evt="onClick" delay="0">
                    <p:tgtEl>
                      <p:spTgt spid="16"/>
                    </p:tgtEl>
                  </p:cond>
                </p:stCondLst>
                <p:endSync evt="end" delay="0">
                  <p:rtn val="all"/>
                </p:endSync>
                <p:childTnLst>
                  <p:par>
                    <p:cTn id="31" fill="hold">
                      <p:stCondLst>
                        <p:cond delay="0"/>
                      </p:stCondLst>
                      <p:childTnLst>
                        <p:par>
                          <p:cTn id="32" fill="hold">
                            <p:stCondLst>
                              <p:cond delay="0"/>
                            </p:stCondLst>
                            <p:childTnLst>
                              <p:par>
                                <p:cTn id="33" presetID="8" presetClass="emph" presetSubtype="0" fill="hold" grpId="0" nodeType="clickEffect">
                                  <p:stCondLst>
                                    <p:cond delay="0"/>
                                  </p:stCondLst>
                                  <p:childTnLst>
                                    <p:animRot by="21600000">
                                      <p:cBhvr>
                                        <p:cTn id="34" dur="2000" fill="hold"/>
                                        <p:tgtEl>
                                          <p:spTgt spid="16"/>
                                        </p:tgtEl>
                                        <p:attrNameLst>
                                          <p:attrName>r</p:attrName>
                                        </p:attrNameLst>
                                      </p:cBhvr>
                                    </p:animRot>
                                  </p:childTnLst>
                                  <p:subTnLst>
                                    <p:audio>
                                      <p:cMediaNode>
                                        <p:cTn display="0" masterRel="sameClick">
                                          <p:stCondLst>
                                            <p:cond evt="begin" delay="0">
                                              <p:tn val="33"/>
                                            </p:cond>
                                          </p:stCondLst>
                                          <p:endCondLst>
                                            <p:cond evt="onStopAudio" delay="0">
                                              <p:tgtEl>
                                                <p:sldTgt/>
                                              </p:tgtEl>
                                            </p:cond>
                                          </p:endCondLst>
                                        </p:cTn>
                                        <p:tgtEl>
                                          <p:sndTgt r:embed="rId4" name="explode.wav"/>
                                        </p:tgtEl>
                                      </p:cMediaNode>
                                    </p:audio>
                                  </p:subTnLst>
                                </p:cTn>
                              </p:par>
                            </p:childTnLst>
                          </p:cTn>
                        </p:par>
                      </p:childTnLst>
                    </p:cTn>
                  </p:par>
                </p:childTnLst>
              </p:cTn>
              <p:nextCondLst>
                <p:cond evt="onClick" delay="0">
                  <p:tgtEl>
                    <p:spTgt spid="16"/>
                  </p:tgtEl>
                </p:cond>
              </p:nextCondLst>
            </p:seq>
            <p:seq concurrent="1" nextAc="seek">
              <p:cTn id="35" restart="whenNotActive" fill="hold" evtFilter="cancelBubble" nodeType="interactiveSeq">
                <p:stCondLst>
                  <p:cond evt="onClick" delay="0">
                    <p:tgtEl>
                      <p:spTgt spid="19"/>
                    </p:tgtEl>
                  </p:cond>
                </p:stCondLst>
                <p:endSync evt="end" delay="0">
                  <p:rtn val="all"/>
                </p:endSync>
                <p:childTnLst>
                  <p:par>
                    <p:cTn id="36" fill="hold">
                      <p:stCondLst>
                        <p:cond delay="0"/>
                      </p:stCondLst>
                      <p:childTnLst>
                        <p:par>
                          <p:cTn id="37" fill="hold">
                            <p:stCondLst>
                              <p:cond delay="0"/>
                            </p:stCondLst>
                            <p:childTnLst>
                              <p:par>
                                <p:cTn id="38" presetID="42" presetClass="path" presetSubtype="0" accel="50000" decel="50000" fill="hold" grpId="0" nodeType="clickEffect">
                                  <p:stCondLst>
                                    <p:cond delay="0"/>
                                  </p:stCondLst>
                                  <p:childTnLst>
                                    <p:animMotion origin="layout" path="M 0 4.30157E-6 L 0.48524 0.10754 " pathEditMode="relative" rAng="0" ptsTypes="AA">
                                      <p:cBhvr>
                                        <p:cTn id="39" dur="2000" fill="hold"/>
                                        <p:tgtEl>
                                          <p:spTgt spid="19"/>
                                        </p:tgtEl>
                                        <p:attrNameLst>
                                          <p:attrName>ppt_x</p:attrName>
                                          <p:attrName>ppt_y</p:attrName>
                                        </p:attrNameLst>
                                      </p:cBhvr>
                                      <p:rCtr x="24253" y="5365"/>
                                    </p:animMotion>
                                  </p:childTnLst>
                                  <p:subTnLst>
                                    <p:audio>
                                      <p:cMediaNode>
                                        <p:cTn display="0" masterRel="sameClick">
                                          <p:stCondLst>
                                            <p:cond evt="begin" delay="0">
                                              <p:tn val="38"/>
                                            </p:cond>
                                          </p:stCondLst>
                                          <p:endCondLst>
                                            <p:cond evt="onStopAudio" delay="0">
                                              <p:tgtEl>
                                                <p:sldTgt/>
                                              </p:tgtEl>
                                            </p:cond>
                                          </p:endCondLst>
                                        </p:cTn>
                                        <p:tgtEl>
                                          <p:sndTgt r:embed="rId3" name="chimes.wav"/>
                                        </p:tgtEl>
                                      </p:cMediaNode>
                                    </p:audio>
                                  </p:subTnLst>
                                </p:cTn>
                              </p:par>
                            </p:childTnLst>
                          </p:cTn>
                        </p:par>
                        <p:par>
                          <p:cTn id="40" fill="hold">
                            <p:stCondLst>
                              <p:cond delay="2000"/>
                            </p:stCondLst>
                            <p:childTnLst>
                              <p:par>
                                <p:cTn id="41" presetID="1"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9"/>
                  </p:tgtEl>
                </p:cond>
              </p:nextCondLst>
            </p:seq>
            <p:seq concurrent="1" nextAc="seek">
              <p:cTn id="43" restart="whenNotActive" fill="hold" evtFilter="cancelBubble" nodeType="interactiveSeq">
                <p:stCondLst>
                  <p:cond evt="onClick" delay="0">
                    <p:tgtEl>
                      <p:spTgt spid="20"/>
                    </p:tgtEl>
                  </p:cond>
                </p:stCondLst>
                <p:endSync evt="end" delay="0">
                  <p:rtn val="all"/>
                </p:endSync>
                <p:childTnLst>
                  <p:par>
                    <p:cTn id="44" fill="hold">
                      <p:stCondLst>
                        <p:cond delay="0"/>
                      </p:stCondLst>
                      <p:childTnLst>
                        <p:par>
                          <p:cTn id="45" fill="hold">
                            <p:stCondLst>
                              <p:cond delay="0"/>
                            </p:stCondLst>
                            <p:childTnLst>
                              <p:par>
                                <p:cTn id="46" presetID="42" presetClass="path" presetSubtype="0" accel="50000" decel="50000" fill="hold" grpId="0" nodeType="clickEffect">
                                  <p:stCondLst>
                                    <p:cond delay="0"/>
                                  </p:stCondLst>
                                  <p:childTnLst>
                                    <p:animMotion origin="layout" path="M 3.33333E-6 -2.50694E-6 L 0.47777 0.00509 " pathEditMode="relative" rAng="0" ptsTypes="AA">
                                      <p:cBhvr>
                                        <p:cTn id="47" dur="2000" fill="hold"/>
                                        <p:tgtEl>
                                          <p:spTgt spid="20"/>
                                        </p:tgtEl>
                                        <p:attrNameLst>
                                          <p:attrName>ppt_x</p:attrName>
                                          <p:attrName>ppt_y</p:attrName>
                                        </p:attrNameLst>
                                      </p:cBhvr>
                                      <p:rCtr x="23889" y="254"/>
                                    </p:animMotion>
                                  </p:childTnLst>
                                  <p:subTnLst>
                                    <p:audio>
                                      <p:cMediaNode>
                                        <p:cTn display="0" masterRel="sameClick">
                                          <p:stCondLst>
                                            <p:cond evt="begin" delay="0">
                                              <p:tn val="46"/>
                                            </p:cond>
                                          </p:stCondLst>
                                          <p:endCondLst>
                                            <p:cond evt="onStopAudio" delay="0">
                                              <p:tgtEl>
                                                <p:sldTgt/>
                                              </p:tgtEl>
                                            </p:cond>
                                          </p:endCondLst>
                                        </p:cTn>
                                        <p:tgtEl>
                                          <p:sndTgt r:embed="rId3" name="chimes.wav"/>
                                        </p:tgtEl>
                                      </p:cMediaNode>
                                    </p:audio>
                                  </p:subTnLst>
                                </p:cTn>
                              </p:par>
                            </p:childTnLst>
                          </p:cTn>
                        </p:par>
                        <p:par>
                          <p:cTn id="48" fill="hold">
                            <p:stCondLst>
                              <p:cond delay="2000"/>
                            </p:stCondLst>
                            <p:childTnLst>
                              <p:par>
                                <p:cTn id="49" presetID="1" presetClass="entr" presetSubtype="0"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0"/>
                  </p:tgtEl>
                </p:cond>
              </p:nextCondLst>
            </p:seq>
            <p:seq concurrent="1" nextAc="seek">
              <p:cTn id="51" restart="whenNotActive" fill="hold" evtFilter="cancelBubble" nodeType="interactiveSeq">
                <p:stCondLst>
                  <p:cond evt="onClick" delay="0">
                    <p:tgtEl>
                      <p:spTgt spid="23"/>
                    </p:tgtEl>
                  </p:cond>
                </p:stCondLst>
                <p:endSync evt="end" delay="0">
                  <p:rtn val="all"/>
                </p:endSync>
                <p:childTnLst>
                  <p:par>
                    <p:cTn id="52" fill="hold">
                      <p:stCondLst>
                        <p:cond delay="0"/>
                      </p:stCondLst>
                      <p:childTnLst>
                        <p:par>
                          <p:cTn id="53" fill="hold">
                            <p:stCondLst>
                              <p:cond delay="0"/>
                            </p:stCondLst>
                            <p:childTnLst>
                              <p:par>
                                <p:cTn id="54" presetID="42" presetClass="path" presetSubtype="0" accel="50000" decel="50000" fill="hold" grpId="0" nodeType="clickEffect">
                                  <p:stCondLst>
                                    <p:cond delay="0"/>
                                  </p:stCondLst>
                                  <p:childTnLst>
                                    <p:animMotion origin="layout" path="M -1.66667E-6 3.08048E-6 L 0.43577 -0.30689 " pathEditMode="relative" rAng="0" ptsTypes="AA">
                                      <p:cBhvr>
                                        <p:cTn id="55" dur="2000" fill="hold"/>
                                        <p:tgtEl>
                                          <p:spTgt spid="23"/>
                                        </p:tgtEl>
                                        <p:attrNameLst>
                                          <p:attrName>ppt_x</p:attrName>
                                          <p:attrName>ppt_y</p:attrName>
                                        </p:attrNameLst>
                                      </p:cBhvr>
                                      <p:rCtr x="21788" y="-15356"/>
                                    </p:animMotion>
                                  </p:childTnLst>
                                  <p:subTnLst>
                                    <p:audio>
                                      <p:cMediaNode>
                                        <p:cTn display="0" masterRel="sameClick">
                                          <p:stCondLst>
                                            <p:cond evt="begin" delay="0">
                                              <p:tn val="54"/>
                                            </p:cond>
                                          </p:stCondLst>
                                          <p:endCondLst>
                                            <p:cond evt="onStopAudio" delay="0">
                                              <p:tgtEl>
                                                <p:sldTgt/>
                                              </p:tgtEl>
                                            </p:cond>
                                          </p:endCondLst>
                                        </p:cTn>
                                        <p:tgtEl>
                                          <p:sndTgt r:embed="rId3" name="chimes.wav"/>
                                        </p:tgtEl>
                                      </p:cMediaNode>
                                    </p:audio>
                                  </p:subTnLst>
                                </p:cTn>
                              </p:par>
                            </p:childTnLst>
                          </p:cTn>
                        </p:par>
                        <p:par>
                          <p:cTn id="56" fill="hold">
                            <p:stCondLst>
                              <p:cond delay="2000"/>
                            </p:stCondLst>
                            <p:childTnLst>
                              <p:par>
                                <p:cTn id="57" presetID="1" presetClass="entr" presetSubtype="0" fill="hold" nodeType="afterEffect">
                                  <p:stCondLst>
                                    <p:cond delay="0"/>
                                  </p:stCondLst>
                                  <p:childTnLst>
                                    <p:set>
                                      <p:cBhvr>
                                        <p:cTn id="58" dur="1" fill="hold">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3"/>
                  </p:tgtEl>
                </p:cond>
              </p:nextCondLst>
            </p:seq>
            <p:seq concurrent="1" nextAc="seek">
              <p:cTn id="59" restart="whenNotActive" fill="hold" evtFilter="cancelBubble" nodeType="interactiveSeq">
                <p:stCondLst>
                  <p:cond evt="onClick" delay="0">
                    <p:tgtEl>
                      <p:spTgt spid="21"/>
                    </p:tgtEl>
                  </p:cond>
                </p:stCondLst>
                <p:endSync evt="end" delay="0">
                  <p:rtn val="all"/>
                </p:endSync>
                <p:childTnLst>
                  <p:par>
                    <p:cTn id="60" fill="hold">
                      <p:stCondLst>
                        <p:cond delay="0"/>
                      </p:stCondLst>
                      <p:childTnLst>
                        <p:par>
                          <p:cTn id="61" fill="hold">
                            <p:stCondLst>
                              <p:cond delay="0"/>
                            </p:stCondLst>
                            <p:childTnLst>
                              <p:par>
                                <p:cTn id="62" presetID="42" presetClass="path" presetSubtype="0" accel="50000" decel="50000" fill="hold" grpId="0" nodeType="clickEffect">
                                  <p:stCondLst>
                                    <p:cond delay="0"/>
                                  </p:stCondLst>
                                  <p:childTnLst>
                                    <p:animMotion origin="layout" path="M 1.11111E-6 2.59259E-6 L 0.65295 0.08148 " pathEditMode="relative" rAng="0" ptsTypes="AA">
                                      <p:cBhvr>
                                        <p:cTn id="63" dur="2000" fill="hold"/>
                                        <p:tgtEl>
                                          <p:spTgt spid="21"/>
                                        </p:tgtEl>
                                        <p:attrNameLst>
                                          <p:attrName>ppt_x</p:attrName>
                                          <p:attrName>ppt_y</p:attrName>
                                        </p:attrNameLst>
                                      </p:cBhvr>
                                      <p:rCtr x="32639" y="4074"/>
                                    </p:animMotion>
                                  </p:childTnLst>
                                  <p:subTnLst>
                                    <p:audio>
                                      <p:cMediaNode>
                                        <p:cTn display="0" masterRel="sameClick">
                                          <p:stCondLst>
                                            <p:cond evt="begin" delay="0">
                                              <p:tn val="62"/>
                                            </p:cond>
                                          </p:stCondLst>
                                          <p:endCondLst>
                                            <p:cond evt="onStopAudio" delay="0">
                                              <p:tgtEl>
                                                <p:sldTgt/>
                                              </p:tgtEl>
                                            </p:cond>
                                          </p:endCondLst>
                                        </p:cTn>
                                        <p:tgtEl>
                                          <p:sndTgt r:embed="rId3" name="chimes.wav"/>
                                        </p:tgtEl>
                                      </p:cMediaNode>
                                    </p:audio>
                                  </p:subTnLst>
                                </p:cTn>
                              </p:par>
                            </p:childTnLst>
                          </p:cTn>
                        </p:par>
                        <p:par>
                          <p:cTn id="64" fill="hold">
                            <p:stCondLst>
                              <p:cond delay="2000"/>
                            </p:stCondLst>
                            <p:childTnLst>
                              <p:par>
                                <p:cTn id="65" presetID="1" presetClass="entr" presetSubtype="0" fill="hold" nodeType="afterEffect">
                                  <p:stCondLst>
                                    <p:cond delay="0"/>
                                  </p:stCondLst>
                                  <p:childTnLst>
                                    <p:set>
                                      <p:cBhvr>
                                        <p:cTn id="66" dur="1" fill="hold">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1"/>
                  </p:tgtEl>
                </p:cond>
              </p:nextCondLst>
            </p:seq>
            <p:seq concurrent="1" nextAc="seek">
              <p:cTn id="67" restart="whenNotActive" fill="hold" evtFilter="cancelBubble" nodeType="interactiveSeq">
                <p:stCondLst>
                  <p:cond evt="onClick" delay="0">
                    <p:tgtEl>
                      <p:spTgt spid="22"/>
                    </p:tgtEl>
                  </p:cond>
                </p:stCondLst>
                <p:endSync evt="end" delay="0">
                  <p:rtn val="all"/>
                </p:endSync>
                <p:childTnLst>
                  <p:par>
                    <p:cTn id="68" fill="hold">
                      <p:stCondLst>
                        <p:cond delay="0"/>
                      </p:stCondLst>
                      <p:childTnLst>
                        <p:par>
                          <p:cTn id="69" fill="hold">
                            <p:stCondLst>
                              <p:cond delay="0"/>
                            </p:stCondLst>
                            <p:childTnLst>
                              <p:par>
                                <p:cTn id="70" presetID="42" presetClass="path" presetSubtype="0" accel="50000" decel="50000" fill="hold" grpId="0" nodeType="clickEffect">
                                  <p:stCondLst>
                                    <p:cond delay="0"/>
                                  </p:stCondLst>
                                  <p:childTnLst>
                                    <p:animMotion origin="layout" path="M 0.00104 -4.18131E-6 L 0.64774 -0.13228 " pathEditMode="relative" rAng="0" ptsTypes="AA">
                                      <p:cBhvr>
                                        <p:cTn id="71" dur="2000" fill="hold"/>
                                        <p:tgtEl>
                                          <p:spTgt spid="22"/>
                                        </p:tgtEl>
                                        <p:attrNameLst>
                                          <p:attrName>ppt_x</p:attrName>
                                          <p:attrName>ppt_y</p:attrName>
                                        </p:attrNameLst>
                                      </p:cBhvr>
                                      <p:rCtr x="32326" y="-6614"/>
                                    </p:animMotion>
                                  </p:childTnLst>
                                  <p:subTnLst>
                                    <p:audio>
                                      <p:cMediaNode>
                                        <p:cTn display="0" masterRel="sameClick">
                                          <p:stCondLst>
                                            <p:cond evt="begin" delay="0">
                                              <p:tn val="70"/>
                                            </p:cond>
                                          </p:stCondLst>
                                          <p:endCondLst>
                                            <p:cond evt="onStopAudio" delay="0">
                                              <p:tgtEl>
                                                <p:sldTgt/>
                                              </p:tgtEl>
                                            </p:cond>
                                          </p:endCondLst>
                                        </p:cTn>
                                        <p:tgtEl>
                                          <p:sndTgt r:embed="rId3" name="chimes.wav"/>
                                        </p:tgtEl>
                                      </p:cMediaNode>
                                    </p:audio>
                                  </p:subTnLst>
                                </p:cTn>
                              </p:par>
                            </p:childTnLst>
                          </p:cTn>
                        </p:par>
                        <p:par>
                          <p:cTn id="72" fill="hold">
                            <p:stCondLst>
                              <p:cond delay="2000"/>
                            </p:stCondLst>
                            <p:childTnLst>
                              <p:par>
                                <p:cTn id="73" presetID="1" presetClass="entr" presetSubtype="0"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2"/>
                  </p:tgtEl>
                </p:cond>
              </p:nextCondLst>
            </p:seq>
            <p:seq concurrent="1" nextAc="seek">
              <p:cTn id="75" restart="whenNotActive" fill="hold" evtFilter="cancelBubble" nodeType="interactiveSeq">
                <p:stCondLst>
                  <p:cond evt="onClick" delay="0">
                    <p:tgtEl>
                      <p:spTgt spid="35"/>
                    </p:tgtEl>
                  </p:cond>
                </p:stCondLst>
                <p:endSync evt="end" delay="0">
                  <p:rtn val="all"/>
                </p:endSync>
                <p:childTnLst>
                  <p:par>
                    <p:cTn id="76" fill="hold">
                      <p:stCondLst>
                        <p:cond delay="0"/>
                      </p:stCondLst>
                      <p:childTnLst>
                        <p:par>
                          <p:cTn id="77" fill="hold">
                            <p:stCondLst>
                              <p:cond delay="0"/>
                            </p:stCondLst>
                            <p:childTnLst>
                              <p:par>
                                <p:cTn id="78" presetID="1" presetClass="exit" presetSubtype="0" fill="hold" nodeType="clickEffect">
                                  <p:stCondLst>
                                    <p:cond delay="0"/>
                                  </p:stCondLst>
                                  <p:childTnLst>
                                    <p:set>
                                      <p:cBhvr>
                                        <p:cTn id="79" dur="1" fill="hold">
                                          <p:stCondLst>
                                            <p:cond delay="1999"/>
                                          </p:stCondLst>
                                        </p:cTn>
                                        <p:tgtEl>
                                          <p:spTgt spid="35"/>
                                        </p:tgtEl>
                                        <p:attrNameLst>
                                          <p:attrName>style.visibility</p:attrName>
                                        </p:attrNameLst>
                                      </p:cBhvr>
                                      <p:to>
                                        <p:strVal val="hidden"/>
                                      </p:to>
                                    </p:set>
                                  </p:childTnLst>
                                  <p:subTnLst>
                                    <p:audio>
                                      <p:cMediaNode>
                                        <p:cTn display="0" masterRel="sameClick">
                                          <p:stCondLst>
                                            <p:cond evt="begin" delay="0">
                                              <p:tn val="78"/>
                                            </p:cond>
                                          </p:stCondLst>
                                          <p:endCondLst>
                                            <p:cond evt="onStopAudio" delay="0">
                                              <p:tgtEl>
                                                <p:sldTgt/>
                                              </p:tgtEl>
                                            </p:cond>
                                          </p:endCondLst>
                                        </p:cTn>
                                        <p:tgtEl>
                                          <p:sndTgt r:embed="rId5" name="drumroll.wav"/>
                                        </p:tgtEl>
                                      </p:cMediaNode>
                                    </p:audio>
                                  </p:subTnLst>
                                </p:cTn>
                              </p:par>
                            </p:childTnLst>
                          </p:cTn>
                        </p:par>
                        <p:par>
                          <p:cTn id="80" fill="hold">
                            <p:stCondLst>
                              <p:cond delay="2000"/>
                            </p:stCondLst>
                            <p:childTnLst>
                              <p:par>
                                <p:cTn id="81" presetID="1" presetClass="entr" presetSubtype="0" fill="hold" nodeType="afterEffect">
                                  <p:stCondLst>
                                    <p:cond delay="0"/>
                                  </p:stCondLst>
                                  <p:childTnLst>
                                    <p:set>
                                      <p:cBhvr>
                                        <p:cTn id="82" dur="1" fill="hold">
                                          <p:stCondLst>
                                            <p:cond delay="1499"/>
                                          </p:stCondLst>
                                        </p:cTn>
                                        <p:tgtEl>
                                          <p:spTgt spid="36"/>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3" name="chimes.wav"/>
                                        </p:tgtEl>
                                      </p:cMediaNode>
                                    </p:audio>
                                  </p:subTnLst>
                                </p:cTn>
                              </p:par>
                            </p:childTnLst>
                          </p:cTn>
                        </p:par>
                        <p:par>
                          <p:cTn id="83" fill="hold">
                            <p:stCondLst>
                              <p:cond delay="3500"/>
                            </p:stCondLst>
                            <p:childTnLst>
                              <p:par>
                                <p:cTn id="84" presetID="1" presetClass="entr" presetSubtype="0" fill="hold" grpId="0" nodeType="afterEffect">
                                  <p:stCondLst>
                                    <p:cond delay="0"/>
                                  </p:stCondLst>
                                  <p:childTnLst>
                                    <p:set>
                                      <p:cBhvr>
                                        <p:cTn id="85" dur="1" fill="hold">
                                          <p:stCondLst>
                                            <p:cond delay="1249"/>
                                          </p:stCondLst>
                                        </p:cTn>
                                        <p:tgtEl>
                                          <p:spTgt spid="5"/>
                                        </p:tgtEl>
                                        <p:attrNameLst>
                                          <p:attrName>style.visibility</p:attrName>
                                        </p:attrNameLst>
                                      </p:cBhvr>
                                      <p:to>
                                        <p:strVal val="visible"/>
                                      </p:to>
                                    </p:set>
                                  </p:childTnLst>
                                  <p:subTnLst>
                                    <p:audio>
                                      <p:cMediaNode>
                                        <p:cTn display="0" masterRel="sameClick">
                                          <p:stCondLst>
                                            <p:cond evt="begin" delay="0">
                                              <p:tn val="84"/>
                                            </p:cond>
                                          </p:stCondLst>
                                          <p:endCondLst>
                                            <p:cond evt="onStopAudio" delay="0">
                                              <p:tgtEl>
                                                <p:sldTgt/>
                                              </p:tgtEl>
                                            </p:cond>
                                          </p:endCondLst>
                                        </p:cTn>
                                        <p:tgtEl>
                                          <p:sndTgt r:embed="rId6" name="applause.wav"/>
                                        </p:tgtEl>
                                      </p:cMediaNode>
                                    </p:audio>
                                  </p:subTnLst>
                                </p:cTn>
                              </p:par>
                            </p:childTnLst>
                          </p:cTn>
                        </p:par>
                      </p:childTnLst>
                    </p:cTn>
                  </p:par>
                </p:childTnLst>
              </p:cTn>
              <p:nextCondLst>
                <p:cond evt="onClick" delay="0">
                  <p:tgtEl>
                    <p:spTgt spid="35"/>
                  </p:tgtEl>
                </p:cond>
              </p:nextCondLst>
            </p:seq>
          </p:childTnLst>
        </p:cTn>
      </p:par>
    </p:tnLst>
    <p:bldLst>
      <p:bldP spid="4"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5" cstate="print">
            <a:extLst>
              <a:ext uri="{28A0092B-C50C-407E-A947-70E740481C1C}">
                <a14:useLocalDpi xmlns="" xmlns:a14="http://schemas.microsoft.com/office/drawing/2010/main" val="0"/>
              </a:ext>
            </a:extLst>
          </a:blip>
          <a:srcRect l="1285" r="3546"/>
          <a:stretch/>
        </p:blipFill>
        <p:spPr>
          <a:xfrm>
            <a:off x="1900845" y="0"/>
            <a:ext cx="6515100" cy="6858000"/>
          </a:xfrm>
          <a:prstGeom prst="rect">
            <a:avLst/>
          </a:prstGeom>
        </p:spPr>
      </p:pic>
      <p:sp>
        <p:nvSpPr>
          <p:cNvPr id="3" name="TextBox 2"/>
          <p:cNvSpPr txBox="1"/>
          <p:nvPr/>
        </p:nvSpPr>
        <p:spPr>
          <a:xfrm>
            <a:off x="3133220" y="87115"/>
            <a:ext cx="5423601" cy="1200329"/>
          </a:xfrm>
          <a:prstGeom prst="rect">
            <a:avLst/>
          </a:prstGeom>
          <a:noFill/>
        </p:spPr>
        <p:txBody>
          <a:bodyPr wrap="none" rtlCol="0">
            <a:spAutoFit/>
          </a:bodyPr>
          <a:lstStyle/>
          <a:p>
            <a:pPr algn="ctr"/>
            <a:r>
              <a:rPr lang="ru-RU" sz="3600" b="1" dirty="0" smtClean="0">
                <a:solidFill>
                  <a:srgbClr val="FFC000"/>
                </a:solidFill>
                <a:effectLst>
                  <a:outerShdw blurRad="38100" dist="38100" dir="2700000" algn="tl">
                    <a:srgbClr val="000000">
                      <a:alpha val="43137"/>
                    </a:srgbClr>
                  </a:outerShdw>
                </a:effectLst>
              </a:rPr>
              <a:t>Задание «Солнышко»</a:t>
            </a:r>
          </a:p>
          <a:p>
            <a:pPr algn="ctr"/>
            <a:r>
              <a:rPr lang="ru-RU" sz="3600" b="1" dirty="0">
                <a:solidFill>
                  <a:srgbClr val="FFC000"/>
                </a:solidFill>
                <a:effectLst>
                  <a:outerShdw blurRad="38100" dist="38100" dir="2700000" algn="tl">
                    <a:srgbClr val="000000">
                      <a:alpha val="43137"/>
                    </a:srgbClr>
                  </a:outerShdw>
                </a:effectLst>
              </a:rPr>
              <a:t>3</a:t>
            </a:r>
            <a:r>
              <a:rPr lang="ru-RU" sz="3600" b="1" dirty="0" smtClean="0">
                <a:solidFill>
                  <a:srgbClr val="FFC000"/>
                </a:solidFill>
                <a:effectLst>
                  <a:outerShdw blurRad="38100" dist="38100" dir="2700000" algn="tl">
                    <a:srgbClr val="000000">
                      <a:alpha val="43137"/>
                    </a:srgbClr>
                  </a:outerShdw>
                </a:effectLst>
              </a:rPr>
              <a:t> вариант (счет от 1 до 10)</a:t>
            </a:r>
            <a:endParaRPr lang="ru-RU" sz="3600" b="1" dirty="0">
              <a:solidFill>
                <a:srgbClr val="FFC000"/>
              </a:solidFill>
              <a:effectLst>
                <a:outerShdw blurRad="38100" dist="38100" dir="2700000" algn="tl">
                  <a:srgbClr val="000000">
                    <a:alpha val="43137"/>
                  </a:srgbClr>
                </a:outerShdw>
              </a:effectLst>
            </a:endParaRPr>
          </a:p>
        </p:txBody>
      </p:sp>
      <p:sp>
        <p:nvSpPr>
          <p:cNvPr id="4" name="Овал 3"/>
          <p:cNvSpPr/>
          <p:nvPr/>
        </p:nvSpPr>
        <p:spPr>
          <a:xfrm>
            <a:off x="6513070" y="1515799"/>
            <a:ext cx="1810809" cy="1727900"/>
          </a:xfrm>
          <a:prstGeom prst="ellips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rot="17938736">
            <a:off x="1760797" y="5951310"/>
            <a:ext cx="153795" cy="858589"/>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rot="2447378">
            <a:off x="1824344" y="2982122"/>
            <a:ext cx="184999" cy="875630"/>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rot="20061426">
            <a:off x="531807" y="471263"/>
            <a:ext cx="167617" cy="919047"/>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1538468" y="1179450"/>
            <a:ext cx="162163" cy="919047"/>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rot="15570770">
            <a:off x="1365234" y="4190278"/>
            <a:ext cx="164307" cy="950938"/>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rot="17089817">
            <a:off x="1140407" y="1439217"/>
            <a:ext cx="181105" cy="2012989"/>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rot="14722779">
            <a:off x="1527067" y="4296581"/>
            <a:ext cx="181122" cy="2121431"/>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rot="10249775">
            <a:off x="2057238" y="216160"/>
            <a:ext cx="164346" cy="1975800"/>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p:cNvSpPr/>
          <p:nvPr/>
        </p:nvSpPr>
        <p:spPr>
          <a:xfrm rot="11875140">
            <a:off x="727326" y="2607632"/>
            <a:ext cx="180325" cy="2045080"/>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4" name="Picture 44" descr="http://top-sticker.ru/dll_image/977-naklejka-Cifra-0.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819816" y="1864677"/>
            <a:ext cx="1171521" cy="1117601"/>
          </a:xfrm>
          <a:prstGeom prst="rect">
            <a:avLst/>
          </a:prstGeom>
          <a:noFill/>
          <a:extLst>
            <a:ext uri="{909E8E84-426E-40DD-AFC4-6F175D3DCCD1}">
              <a14:hiddenFill xmlns="" xmlns:a14="http://schemas.microsoft.com/office/drawing/2010/main">
                <a:solidFill>
                  <a:srgbClr val="FFFFFF"/>
                </a:solidFill>
              </a14:hiddenFill>
            </a:ext>
          </a:extLst>
        </p:spPr>
      </p:pic>
      <p:pic>
        <p:nvPicPr>
          <p:cNvPr id="25" name="Picture 94" descr="Наклейка Цифра 1 (ID:978)&#10;Фон прозрачный. В ассортименте другие размеры и цвета. "/>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133690" y="1534345"/>
            <a:ext cx="367854" cy="490472"/>
          </a:xfrm>
          <a:prstGeom prst="rect">
            <a:avLst/>
          </a:prstGeom>
          <a:noFill/>
          <a:extLst>
            <a:ext uri="{909E8E84-426E-40DD-AFC4-6F175D3DCCD1}">
              <a14:hiddenFill xmlns="" xmlns:a14="http://schemas.microsoft.com/office/drawing/2010/main">
                <a:solidFill>
                  <a:srgbClr val="FFFFFF"/>
                </a:solidFill>
              </a14:hiddenFill>
            </a:ext>
          </a:extLst>
        </p:spPr>
      </p:pic>
      <p:pic>
        <p:nvPicPr>
          <p:cNvPr id="36" name="Picture 90" descr="Наклейка Цифра 2 (ID:979)&#10;Фон прозрачный. В ассортименте другие размеры и цвета. "/>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5943514" y="2033499"/>
            <a:ext cx="354593" cy="472791"/>
          </a:xfrm>
          <a:prstGeom prst="rect">
            <a:avLst/>
          </a:prstGeom>
          <a:noFill/>
          <a:extLst>
            <a:ext uri="{909E8E84-426E-40DD-AFC4-6F175D3DCCD1}">
              <a14:hiddenFill xmlns="" xmlns:a14="http://schemas.microsoft.com/office/drawing/2010/main">
                <a:solidFill>
                  <a:srgbClr val="FFFFFF"/>
                </a:solidFill>
              </a14:hiddenFill>
            </a:ext>
          </a:extLst>
        </p:spPr>
      </p:pic>
      <p:pic>
        <p:nvPicPr>
          <p:cNvPr id="37" name="Picture 90" descr="Наклейка Цифра 2 (ID:979)&#10;Фон прозрачный. В ассортименте другие размеры и цвета. "/>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521360" y="1730844"/>
            <a:ext cx="352202" cy="469602"/>
          </a:xfrm>
          <a:prstGeom prst="rect">
            <a:avLst/>
          </a:prstGeom>
          <a:noFill/>
          <a:extLst>
            <a:ext uri="{909E8E84-426E-40DD-AFC4-6F175D3DCCD1}">
              <a14:hiddenFill xmlns="" xmlns:a14="http://schemas.microsoft.com/office/drawing/2010/main">
                <a:solidFill>
                  <a:srgbClr val="FFFFFF"/>
                </a:solidFill>
              </a14:hiddenFill>
            </a:ext>
          </a:extLst>
        </p:spPr>
      </p:pic>
      <p:pic>
        <p:nvPicPr>
          <p:cNvPr id="38" name="Picture 46" descr="http://top-sticker.ru/dll_image/980-naklejka-Cifra-3.pn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6003122" y="2555130"/>
            <a:ext cx="376571" cy="464865"/>
          </a:xfrm>
          <a:prstGeom prst="rect">
            <a:avLst/>
          </a:prstGeom>
          <a:noFill/>
          <a:extLst>
            <a:ext uri="{909E8E84-426E-40DD-AFC4-6F175D3DCCD1}">
              <a14:hiddenFill xmlns="" xmlns:a14="http://schemas.microsoft.com/office/drawing/2010/main">
                <a:solidFill>
                  <a:srgbClr val="FFFFFF"/>
                </a:solidFill>
              </a14:hiddenFill>
            </a:ext>
          </a:extLst>
        </p:spPr>
      </p:pic>
      <p:pic>
        <p:nvPicPr>
          <p:cNvPr id="39" name="Picture 96" descr="Наклейка Цифра 4"/>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6191408" y="2925135"/>
            <a:ext cx="377899" cy="503865"/>
          </a:xfrm>
          <a:prstGeom prst="rect">
            <a:avLst/>
          </a:prstGeom>
          <a:noFill/>
          <a:extLst>
            <a:ext uri="{909E8E84-426E-40DD-AFC4-6F175D3DCCD1}">
              <a14:hiddenFill xmlns="" xmlns:a14="http://schemas.microsoft.com/office/drawing/2010/main">
                <a:solidFill>
                  <a:srgbClr val="FFFFFF"/>
                </a:solidFill>
              </a14:hiddenFill>
            </a:ext>
          </a:extLst>
        </p:spPr>
      </p:pic>
      <p:pic>
        <p:nvPicPr>
          <p:cNvPr id="40" name="Picture 96" descr="Наклейка Цифра 4"/>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615615" y="5082598"/>
            <a:ext cx="392747" cy="549396"/>
          </a:xfrm>
          <a:prstGeom prst="rect">
            <a:avLst/>
          </a:prstGeom>
          <a:noFill/>
          <a:extLst>
            <a:ext uri="{909E8E84-426E-40DD-AFC4-6F175D3DCCD1}">
              <a14:hiddenFill xmlns="" xmlns:a14="http://schemas.microsoft.com/office/drawing/2010/main">
                <a:solidFill>
                  <a:srgbClr val="FFFFFF"/>
                </a:solidFill>
              </a14:hiddenFill>
            </a:ext>
          </a:extLst>
        </p:spPr>
      </p:pic>
      <p:pic>
        <p:nvPicPr>
          <p:cNvPr id="41" name="Picture 98" descr="Наклейка Цифра 5 (ID:982)&#10;Фон прозрачный. В ассортименте другие размеры и цвета. "/>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6469098" y="3244496"/>
            <a:ext cx="379776" cy="506368"/>
          </a:xfrm>
          <a:prstGeom prst="rect">
            <a:avLst/>
          </a:prstGeom>
          <a:noFill/>
          <a:extLst>
            <a:ext uri="{909E8E84-426E-40DD-AFC4-6F175D3DCCD1}">
              <a14:hiddenFill xmlns="" xmlns:a14="http://schemas.microsoft.com/office/drawing/2010/main">
                <a:solidFill>
                  <a:srgbClr val="FFFFFF"/>
                </a:solidFill>
              </a14:hiddenFill>
            </a:ext>
          </a:extLst>
        </p:spPr>
      </p:pic>
      <p:pic>
        <p:nvPicPr>
          <p:cNvPr id="42" name="Picture 98" descr="Наклейка Цифра 5 (ID:982)&#10;Фон прозрачный. В ассортименте другие размеры и цвета. "/>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1487496" y="2991312"/>
            <a:ext cx="379776" cy="506368"/>
          </a:xfrm>
          <a:prstGeom prst="rect">
            <a:avLst/>
          </a:prstGeom>
          <a:noFill/>
          <a:extLst>
            <a:ext uri="{909E8E84-426E-40DD-AFC4-6F175D3DCCD1}">
              <a14:hiddenFill xmlns="" xmlns:a14="http://schemas.microsoft.com/office/drawing/2010/main">
                <a:solidFill>
                  <a:srgbClr val="FFFFFF"/>
                </a:solidFill>
              </a14:hiddenFill>
            </a:ext>
          </a:extLst>
        </p:spPr>
      </p:pic>
      <p:pic>
        <p:nvPicPr>
          <p:cNvPr id="43" name="Picture 50" descr="http://shopstickers.ru/dll_image/983-naklejka-Cifra-6.png"/>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6819817" y="3366874"/>
            <a:ext cx="356432" cy="475242"/>
          </a:xfrm>
          <a:prstGeom prst="rect">
            <a:avLst/>
          </a:prstGeom>
          <a:noFill/>
          <a:extLst>
            <a:ext uri="{909E8E84-426E-40DD-AFC4-6F175D3DCCD1}">
              <a14:hiddenFill xmlns="" xmlns:a14="http://schemas.microsoft.com/office/drawing/2010/main">
                <a:solidFill>
                  <a:srgbClr val="FFFFFF"/>
                </a:solidFill>
              </a14:hiddenFill>
            </a:ext>
          </a:extLst>
        </p:spPr>
      </p:pic>
      <p:pic>
        <p:nvPicPr>
          <p:cNvPr id="44" name="Picture 50" descr="http://shopstickers.ru/dll_image/983-naklejka-Cifra-6.png"/>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570326" y="2843765"/>
            <a:ext cx="356432" cy="475242"/>
          </a:xfrm>
          <a:prstGeom prst="rect">
            <a:avLst/>
          </a:prstGeom>
          <a:noFill/>
          <a:extLst>
            <a:ext uri="{909E8E84-426E-40DD-AFC4-6F175D3DCCD1}">
              <a14:hiddenFill xmlns="" xmlns:a14="http://schemas.microsoft.com/office/drawing/2010/main">
                <a:solidFill>
                  <a:srgbClr val="FFFFFF"/>
                </a:solidFill>
              </a14:hiddenFill>
            </a:ext>
          </a:extLst>
        </p:spPr>
      </p:pic>
      <p:pic>
        <p:nvPicPr>
          <p:cNvPr id="45" name="Picture 46" descr="http://top-sticker.ru/dll_image/980-naklejka-Cifra-3.png"/>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879259" y="4212877"/>
            <a:ext cx="354497" cy="472662"/>
          </a:xfrm>
          <a:prstGeom prst="rect">
            <a:avLst/>
          </a:prstGeom>
          <a:noFill/>
          <a:extLst>
            <a:ext uri="{909E8E84-426E-40DD-AFC4-6F175D3DCCD1}">
              <a14:hiddenFill xmlns="" xmlns:a14="http://schemas.microsoft.com/office/drawing/2010/main">
                <a:solidFill>
                  <a:srgbClr val="FFFFFF"/>
                </a:solidFill>
              </a14:hiddenFill>
            </a:ext>
          </a:extLst>
        </p:spPr>
      </p:pic>
      <p:pic>
        <p:nvPicPr>
          <p:cNvPr id="46" name="Picture 100" descr="Наклейка Цифра 7 (ID:984)&#10;Фон прозрачный. В ассортименте другие размеры и цвета. "/>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7219448" y="3441506"/>
            <a:ext cx="398054" cy="530738"/>
          </a:xfrm>
          <a:prstGeom prst="rect">
            <a:avLst/>
          </a:prstGeom>
          <a:noFill/>
          <a:extLst>
            <a:ext uri="{909E8E84-426E-40DD-AFC4-6F175D3DCCD1}">
              <a14:hiddenFill xmlns="" xmlns:a14="http://schemas.microsoft.com/office/drawing/2010/main">
                <a:solidFill>
                  <a:srgbClr val="FFFFFF"/>
                </a:solidFill>
              </a14:hiddenFill>
            </a:ext>
          </a:extLst>
        </p:spPr>
      </p:pic>
      <p:pic>
        <p:nvPicPr>
          <p:cNvPr id="47" name="Picture 42" descr="http://top-sticker.ru/dll_image/985-naklejka-Cifra-8.png"/>
          <p:cNvPicPr>
            <a:picLocks noChangeAspect="1" noChangeArrowheads="1"/>
          </p:cNvPicPr>
          <p:nvPr/>
        </p:nvPicPr>
        <p:blipFill>
          <a:blip r:embed="rId17" cstate="print">
            <a:extLst>
              <a:ext uri="{28A0092B-C50C-407E-A947-70E740481C1C}">
                <a14:useLocalDpi xmlns="" xmlns:a14="http://schemas.microsoft.com/office/drawing/2010/main" val="0"/>
              </a:ext>
            </a:extLst>
          </a:blip>
          <a:srcRect/>
          <a:stretch>
            <a:fillRect/>
          </a:stretch>
        </p:blipFill>
        <p:spPr bwMode="auto">
          <a:xfrm>
            <a:off x="7617502" y="3380948"/>
            <a:ext cx="373836" cy="498448"/>
          </a:xfrm>
          <a:prstGeom prst="rect">
            <a:avLst/>
          </a:prstGeom>
          <a:noFill/>
          <a:extLst>
            <a:ext uri="{909E8E84-426E-40DD-AFC4-6F175D3DCCD1}">
              <a14:hiddenFill xmlns="" xmlns:a14="http://schemas.microsoft.com/office/drawing/2010/main">
                <a:solidFill>
                  <a:srgbClr val="FFFFFF"/>
                </a:solidFill>
              </a14:hiddenFill>
            </a:ext>
          </a:extLst>
        </p:spPr>
      </p:pic>
      <p:pic>
        <p:nvPicPr>
          <p:cNvPr id="48" name="Picture 48" descr="http://top-sticker.ru/dll_image/986-naklejka-Cifra-9.png"/>
          <p:cNvPicPr>
            <a:picLocks noChangeAspect="1" noChangeArrowheads="1"/>
          </p:cNvPicPr>
          <p:nvPr/>
        </p:nvPicPr>
        <p:blipFill>
          <a:blip r:embed="rId18" cstate="print">
            <a:extLst>
              <a:ext uri="{28A0092B-C50C-407E-A947-70E740481C1C}">
                <a14:useLocalDpi xmlns="" xmlns:a14="http://schemas.microsoft.com/office/drawing/2010/main" val="0"/>
              </a:ext>
            </a:extLst>
          </a:blip>
          <a:srcRect/>
          <a:stretch>
            <a:fillRect/>
          </a:stretch>
        </p:blipFill>
        <p:spPr bwMode="auto">
          <a:xfrm>
            <a:off x="7991338" y="3127596"/>
            <a:ext cx="393699" cy="524932"/>
          </a:xfrm>
          <a:prstGeom prst="rect">
            <a:avLst/>
          </a:prstGeom>
          <a:noFill/>
          <a:extLst>
            <a:ext uri="{909E8E84-426E-40DD-AFC4-6F175D3DCCD1}">
              <a14:hiddenFill xmlns="" xmlns:a14="http://schemas.microsoft.com/office/drawing/2010/main">
                <a:solidFill>
                  <a:srgbClr val="FFFFFF"/>
                </a:solidFill>
              </a14:hiddenFill>
            </a:ext>
          </a:extLst>
        </p:spPr>
      </p:pic>
      <p:pic>
        <p:nvPicPr>
          <p:cNvPr id="49" name="Picture 100" descr="Наклейка Цифра 7 (ID:984)&#10;Фон прозрачный. В ассортименте другие размеры и цвета. "/>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1149921" y="1108235"/>
            <a:ext cx="398054" cy="530738"/>
          </a:xfrm>
          <a:prstGeom prst="rect">
            <a:avLst/>
          </a:prstGeom>
          <a:noFill/>
          <a:extLst>
            <a:ext uri="{909E8E84-426E-40DD-AFC4-6F175D3DCCD1}">
              <a14:hiddenFill xmlns="" xmlns:a14="http://schemas.microsoft.com/office/drawing/2010/main">
                <a:solidFill>
                  <a:srgbClr val="FFFFFF"/>
                </a:solidFill>
              </a14:hiddenFill>
            </a:ext>
          </a:extLst>
        </p:spPr>
      </p:pic>
      <p:pic>
        <p:nvPicPr>
          <p:cNvPr id="50" name="Picture 42" descr="http://top-sticker.ru/dll_image/985-naklejka-Cifra-8.png"/>
          <p:cNvPicPr>
            <a:picLocks noChangeAspect="1" noChangeArrowheads="1"/>
          </p:cNvPicPr>
          <p:nvPr/>
        </p:nvPicPr>
        <p:blipFill>
          <a:blip r:embed="rId17" cstate="print">
            <a:extLst>
              <a:ext uri="{28A0092B-C50C-407E-A947-70E740481C1C}">
                <a14:useLocalDpi xmlns="" xmlns:a14="http://schemas.microsoft.com/office/drawing/2010/main" val="0"/>
              </a:ext>
            </a:extLst>
          </a:blip>
          <a:srcRect/>
          <a:stretch>
            <a:fillRect/>
          </a:stretch>
        </p:blipFill>
        <p:spPr bwMode="auto">
          <a:xfrm>
            <a:off x="1527009" y="71225"/>
            <a:ext cx="373836" cy="498448"/>
          </a:xfrm>
          <a:prstGeom prst="rect">
            <a:avLst/>
          </a:prstGeom>
          <a:noFill/>
          <a:extLst>
            <a:ext uri="{909E8E84-426E-40DD-AFC4-6F175D3DCCD1}">
              <a14:hiddenFill xmlns="" xmlns:a14="http://schemas.microsoft.com/office/drawing/2010/main">
                <a:solidFill>
                  <a:srgbClr val="FFFFFF"/>
                </a:solidFill>
              </a14:hiddenFill>
            </a:ext>
          </a:extLst>
        </p:spPr>
      </p:pic>
      <p:pic>
        <p:nvPicPr>
          <p:cNvPr id="51" name="Picture 48" descr="http://top-sticker.ru/dll_image/986-naklejka-Cifra-9.png"/>
          <p:cNvPicPr>
            <a:picLocks noChangeAspect="1" noChangeArrowheads="1"/>
          </p:cNvPicPr>
          <p:nvPr/>
        </p:nvPicPr>
        <p:blipFill>
          <a:blip r:embed="rId18" cstate="print">
            <a:extLst>
              <a:ext uri="{28A0092B-C50C-407E-A947-70E740481C1C}">
                <a14:useLocalDpi xmlns="" xmlns:a14="http://schemas.microsoft.com/office/drawing/2010/main" val="0"/>
              </a:ext>
            </a:extLst>
          </a:blip>
          <a:srcRect/>
          <a:stretch>
            <a:fillRect/>
          </a:stretch>
        </p:blipFill>
        <p:spPr bwMode="auto">
          <a:xfrm>
            <a:off x="551693" y="235715"/>
            <a:ext cx="393699" cy="5249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Управляющая кнопка: далее 4">
            <a:hlinkClick r:id="" action="ppaction://hlinkshowjump?jump=nextslide" highlightClick="1"/>
          </p:cNvPr>
          <p:cNvSpPr/>
          <p:nvPr/>
        </p:nvSpPr>
        <p:spPr>
          <a:xfrm>
            <a:off x="8556820" y="6309320"/>
            <a:ext cx="587179" cy="549924"/>
          </a:xfrm>
          <a:prstGeom prst="actionButtonForwardNex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6" name="Управляющая кнопка: назад 5">
            <a:hlinkClick r:id="" action="ppaction://hlinkshowjump?jump=previousslide" highlightClick="1"/>
          </p:cNvPr>
          <p:cNvSpPr/>
          <p:nvPr/>
        </p:nvSpPr>
        <p:spPr>
          <a:xfrm>
            <a:off x="7949924" y="6354530"/>
            <a:ext cx="540106" cy="459504"/>
          </a:xfrm>
          <a:prstGeom prst="actionButtonBackPrevious">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Прямоугольник 34"/>
          <p:cNvSpPr/>
          <p:nvPr/>
        </p:nvSpPr>
        <p:spPr>
          <a:xfrm rot="9750852">
            <a:off x="379046" y="4828361"/>
            <a:ext cx="164346" cy="1975800"/>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2" name="Picture 94" descr="Наклейка Цифра 1 (ID:978)&#10;Фон прозрачный. В ассортименте другие размеры и цвета. "/>
          <p:cNvPicPr>
            <a:picLocks noChangeAspect="1" noChangeArrowheads="1"/>
          </p:cNvPicPr>
          <p:nvPr/>
        </p:nvPicPr>
        <p:blipFill>
          <a:blip r:embed="rId19" cstate="print">
            <a:extLst>
              <a:ext uri="{28A0092B-C50C-407E-A947-70E740481C1C}">
                <a14:useLocalDpi xmlns="" xmlns:a14="http://schemas.microsoft.com/office/drawing/2010/main" val="0"/>
              </a:ext>
            </a:extLst>
          </a:blip>
          <a:srcRect/>
          <a:stretch>
            <a:fillRect/>
          </a:stretch>
        </p:blipFill>
        <p:spPr bwMode="auto">
          <a:xfrm>
            <a:off x="665872" y="6314888"/>
            <a:ext cx="467353" cy="527931"/>
          </a:xfrm>
          <a:prstGeom prst="rect">
            <a:avLst/>
          </a:prstGeom>
          <a:noFill/>
          <a:extLst>
            <a:ext uri="{909E8E84-426E-40DD-AFC4-6F175D3DCCD1}">
              <a14:hiddenFill xmlns="" xmlns:a14="http://schemas.microsoft.com/office/drawing/2010/main">
                <a:solidFill>
                  <a:srgbClr val="FFFFFF"/>
                </a:solidFill>
              </a14:hiddenFill>
            </a:ext>
          </a:extLst>
        </p:spPr>
      </p:pic>
      <p:pic>
        <p:nvPicPr>
          <p:cNvPr id="53" name="Picture 44" descr="http://top-sticker.ru/dll_image/977-naklejka-Cifra-0.png"/>
          <p:cNvPicPr>
            <a:picLocks noChangeAspect="1" noChangeArrowheads="1"/>
          </p:cNvPicPr>
          <p:nvPr/>
        </p:nvPicPr>
        <p:blipFill>
          <a:blip r:embed="rId20" cstate="print">
            <a:extLst>
              <a:ext uri="{28A0092B-C50C-407E-A947-70E740481C1C}">
                <a14:useLocalDpi xmlns="" xmlns:a14="http://schemas.microsoft.com/office/drawing/2010/main" val="0"/>
              </a:ext>
            </a:extLst>
          </a:blip>
          <a:srcRect/>
          <a:stretch>
            <a:fillRect/>
          </a:stretch>
        </p:blipFill>
        <p:spPr bwMode="auto">
          <a:xfrm>
            <a:off x="783356" y="6301945"/>
            <a:ext cx="546302" cy="546302"/>
          </a:xfrm>
          <a:prstGeom prst="rect">
            <a:avLst/>
          </a:prstGeom>
          <a:noFill/>
          <a:extLst>
            <a:ext uri="{909E8E84-426E-40DD-AFC4-6F175D3DCCD1}">
              <a14:hiddenFill xmlns="" xmlns:a14="http://schemas.microsoft.com/office/drawing/2010/main">
                <a:solidFill>
                  <a:srgbClr val="FFFFFF"/>
                </a:solidFill>
              </a14:hiddenFill>
            </a:ext>
          </a:extLst>
        </p:spPr>
      </p:pic>
      <p:pic>
        <p:nvPicPr>
          <p:cNvPr id="54" name="Picture 44" descr="http://top-sticker.ru/dll_image/977-naklejka-Cifra-0.png"/>
          <p:cNvPicPr>
            <a:picLocks noChangeAspect="1" noChangeArrowheads="1"/>
          </p:cNvPicPr>
          <p:nvPr/>
        </p:nvPicPr>
        <p:blipFill>
          <a:blip r:embed="rId21" cstate="print">
            <a:extLst>
              <a:ext uri="{28A0092B-C50C-407E-A947-70E740481C1C}">
                <a14:useLocalDpi xmlns="" xmlns:a14="http://schemas.microsoft.com/office/drawing/2010/main" val="0"/>
              </a:ext>
            </a:extLst>
          </a:blip>
          <a:srcRect/>
          <a:stretch>
            <a:fillRect/>
          </a:stretch>
        </p:blipFill>
        <p:spPr bwMode="auto">
          <a:xfrm>
            <a:off x="8328496" y="2698039"/>
            <a:ext cx="526530" cy="526530"/>
          </a:xfrm>
          <a:prstGeom prst="rect">
            <a:avLst/>
          </a:prstGeom>
          <a:noFill/>
          <a:extLst>
            <a:ext uri="{909E8E84-426E-40DD-AFC4-6F175D3DCCD1}">
              <a14:hiddenFill xmlns="" xmlns:a14="http://schemas.microsoft.com/office/drawing/2010/main">
                <a:solidFill>
                  <a:srgbClr val="FFFFFF"/>
                </a:solidFill>
              </a14:hiddenFill>
            </a:ext>
          </a:extLst>
        </p:spPr>
      </p:pic>
      <p:pic>
        <p:nvPicPr>
          <p:cNvPr id="55" name="Picture 94" descr="Наклейка Цифра 1 (ID:978)&#10;Фон прозрачный. В ассортименте другие размеры и цвета. "/>
          <p:cNvPicPr>
            <a:picLocks noChangeAspect="1" noChangeArrowheads="1"/>
          </p:cNvPicPr>
          <p:nvPr/>
        </p:nvPicPr>
        <p:blipFill>
          <a:blip r:embed="rId19" cstate="print">
            <a:extLst>
              <a:ext uri="{28A0092B-C50C-407E-A947-70E740481C1C}">
                <a14:useLocalDpi xmlns="" xmlns:a14="http://schemas.microsoft.com/office/drawing/2010/main" val="0"/>
              </a:ext>
            </a:extLst>
          </a:blip>
          <a:srcRect/>
          <a:stretch>
            <a:fillRect/>
          </a:stretch>
        </p:blipFill>
        <p:spPr bwMode="auto">
          <a:xfrm>
            <a:off x="8145093" y="2697339"/>
            <a:ext cx="467353" cy="527931"/>
          </a:xfrm>
          <a:prstGeom prst="rect">
            <a:avLst/>
          </a:prstGeom>
          <a:noFill/>
          <a:extLst>
            <a:ext uri="{909E8E84-426E-40DD-AFC4-6F175D3DCCD1}">
              <a14:hiddenFill xmlns="" xmlns:a14="http://schemas.microsoft.com/office/drawing/2010/main">
                <a:solidFill>
                  <a:srgbClr val="FFFFFF"/>
                </a:solidFill>
              </a14:hiddenFill>
            </a:ext>
          </a:extLst>
        </p:spPr>
      </p:pic>
      <p:pic>
        <p:nvPicPr>
          <p:cNvPr id="56" name="Picture 94" descr="Наклейка Цифра 1 (ID:978)&#10;Фон прозрачный. В ассортименте другие размеры и цвета. "/>
          <p:cNvPicPr>
            <a:picLocks noChangeAspect="1" noChangeArrowheads="1"/>
          </p:cNvPicPr>
          <p:nvPr/>
        </p:nvPicPr>
        <p:blipFill>
          <a:blip r:embed="rId22" cstate="print">
            <a:extLst>
              <a:ext uri="{28A0092B-C50C-407E-A947-70E740481C1C}">
                <a14:useLocalDpi xmlns="" xmlns:a14="http://schemas.microsoft.com/office/drawing/2010/main" val="0"/>
              </a:ext>
            </a:extLst>
          </a:blip>
          <a:srcRect/>
          <a:stretch>
            <a:fillRect/>
          </a:stretch>
        </p:blipFill>
        <p:spPr bwMode="auto">
          <a:xfrm>
            <a:off x="1728263" y="5845172"/>
            <a:ext cx="475857" cy="47726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5356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10" fill="hold">
                            <p:stCondLst>
                              <p:cond delay="2000"/>
                            </p:stCondLst>
                            <p:childTnLst>
                              <p:par>
                                <p:cTn id="11" presetID="22" presetClass="entr" presetSubtype="4" fill="hold" nodeType="afterEffect">
                                  <p:stCondLst>
                                    <p:cond delay="40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1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1.94444E-6 -3.45976E-6 L 0.41719 -0.70259 " pathEditMode="relative" rAng="0" ptsTypes="AA">
                                      <p:cBhvr>
                                        <p:cTn id="18" dur="2000" fill="hold"/>
                                        <p:tgtEl>
                                          <p:spTgt spid="14"/>
                                        </p:tgtEl>
                                        <p:attrNameLst>
                                          <p:attrName>ppt_x</p:attrName>
                                          <p:attrName>ppt_y</p:attrName>
                                        </p:attrNameLst>
                                      </p:cBhvr>
                                      <p:rCtr x="20851" y="-35130"/>
                                    </p:animMotion>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par>
                          <p:cTn id="19" fill="hold">
                            <p:stCondLst>
                              <p:cond delay="2000"/>
                            </p:stCondLst>
                            <p:childTnLst>
                              <p:par>
                                <p:cTn id="20" presetID="42" presetClass="path" presetSubtype="0" accel="50000" decel="50000" fill="hold" nodeType="afterEffect">
                                  <p:stCondLst>
                                    <p:cond delay="0"/>
                                  </p:stCondLst>
                                  <p:childTnLst>
                                    <p:animMotion origin="layout" path="M 1.38889E-6 -6.63891E-7 L -0.23802 0.63914 " pathEditMode="relative" rAng="0" ptsTypes="AA">
                                      <p:cBhvr>
                                        <p:cTn id="21" dur="2000" fill="hold"/>
                                        <p:tgtEl>
                                          <p:spTgt spid="25"/>
                                        </p:tgtEl>
                                        <p:attrNameLst>
                                          <p:attrName>ppt_x</p:attrName>
                                          <p:attrName>ppt_y</p:attrName>
                                        </p:attrNameLst>
                                      </p:cBhvr>
                                      <p:rCtr x="-11910" y="31945"/>
                                    </p:animMotion>
                                  </p:childTnLst>
                                  <p:subTnLst>
                                    <p:audio>
                                      <p:cMediaNode>
                                        <p:cTn display="0" masterRel="sameClick">
                                          <p:stCondLst>
                                            <p:cond evt="begin" delay="0">
                                              <p:tn val="20"/>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4"/>
                  </p:tgtEl>
                </p:cond>
              </p:nextCondLst>
            </p:seq>
            <p:seq concurrent="1" nextAc="seek">
              <p:cTn id="22" restart="whenNotActive" fill="hold" evtFilter="cancelBubble" nodeType="interactiveSeq">
                <p:stCondLst>
                  <p:cond evt="onClick" delay="0">
                    <p:tgtEl>
                      <p:spTgt spid="19"/>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1.38889E-6 -2.97872E-6 L 0.44427 -0.04556 " pathEditMode="relative" rAng="0" ptsTypes="AA">
                                      <p:cBhvr>
                                        <p:cTn id="26" dur="2000" fill="hold"/>
                                        <p:tgtEl>
                                          <p:spTgt spid="19"/>
                                        </p:tgtEl>
                                        <p:attrNameLst>
                                          <p:attrName>ppt_x</p:attrName>
                                          <p:attrName>ppt_y</p:attrName>
                                        </p:attrNameLst>
                                      </p:cBhvr>
                                      <p:rCtr x="22205" y="-2290"/>
                                    </p:animMotion>
                                  </p:childTnLst>
                                  <p:subTnLst>
                                    <p:audio>
                                      <p:cMediaNode>
                                        <p:cTn display="0" masterRel="sameClick">
                                          <p:stCondLst>
                                            <p:cond evt="begin" delay="0">
                                              <p:tn val="25"/>
                                            </p:cond>
                                          </p:stCondLst>
                                          <p:endCondLst>
                                            <p:cond evt="onStopAudio" delay="0">
                                              <p:tgtEl>
                                                <p:sldTgt/>
                                              </p:tgtEl>
                                            </p:cond>
                                          </p:endCondLst>
                                        </p:cTn>
                                        <p:tgtEl>
                                          <p:sndTgt r:embed="rId3" name="chimes.wav"/>
                                        </p:tgtEl>
                                      </p:cMediaNode>
                                    </p:audio>
                                  </p:subTnLst>
                                </p:cTn>
                              </p:par>
                            </p:childTnLst>
                          </p:cTn>
                        </p:par>
                        <p:par>
                          <p:cTn id="27" fill="hold">
                            <p:stCondLst>
                              <p:cond delay="2000"/>
                            </p:stCondLst>
                            <p:childTnLst>
                              <p:par>
                                <p:cTn id="28" presetID="1" presetClass="exit" presetSubtype="0" fill="hold" nodeType="afterEffect">
                                  <p:stCondLst>
                                    <p:cond delay="0"/>
                                  </p:stCondLst>
                                  <p:childTnLst>
                                    <p:set>
                                      <p:cBhvr>
                                        <p:cTn id="29" dur="1" fill="hold">
                                          <p:stCondLst>
                                            <p:cond delay="0"/>
                                          </p:stCondLst>
                                        </p:cTn>
                                        <p:tgtEl>
                                          <p:spTgt spid="37"/>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3" name="chimes.wav"/>
                                        </p:tgtEl>
                                      </p:cMediaNode>
                                    </p:audio>
                                  </p:subTnLst>
                                </p:cTn>
                              </p:par>
                            </p:childTnLst>
                          </p:cTn>
                        </p:par>
                        <p:par>
                          <p:cTn id="30" fill="hold">
                            <p:stCondLst>
                              <p:cond delay="2000"/>
                            </p:stCondLst>
                            <p:childTnLst>
                              <p:par>
                                <p:cTn id="31" presetID="42" presetClass="path" presetSubtype="0" accel="50000" decel="50000" fill="hold" nodeType="afterEffect">
                                  <p:stCondLst>
                                    <p:cond delay="0"/>
                                  </p:stCondLst>
                                  <p:childTnLst>
                                    <p:animMotion origin="layout" path="M -8.33333E-7 1.19593E-6 L -0.17708 0.56766 " pathEditMode="relative" rAng="0" ptsTypes="AA">
                                      <p:cBhvr>
                                        <p:cTn id="32" dur="2000" fill="hold"/>
                                        <p:tgtEl>
                                          <p:spTgt spid="36"/>
                                        </p:tgtEl>
                                        <p:attrNameLst>
                                          <p:attrName>ppt_x</p:attrName>
                                          <p:attrName>ppt_y</p:attrName>
                                        </p:attrNameLst>
                                      </p:cBhvr>
                                      <p:rCtr x="-8854" y="28383"/>
                                    </p:animMotion>
                                  </p:childTnLst>
                                  <p:subTnLst>
                                    <p:audio>
                                      <p:cMediaNode>
                                        <p:cTn display="0" masterRel="sameClick">
                                          <p:stCondLst>
                                            <p:cond evt="begin" delay="0">
                                              <p:tn val="3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9"/>
                  </p:tgtEl>
                </p:cond>
              </p:nextCondLst>
            </p:seq>
            <p:seq concurrent="1" nextAc="seek">
              <p:cTn id="33" restart="whenNotActive" fill="hold" evtFilter="cancelBubble" nodeType="interactiveSeq">
                <p:stCondLst>
                  <p:cond evt="onClick" delay="0">
                    <p:tgtEl>
                      <p:spTgt spid="18"/>
                    </p:tgtEl>
                  </p:cond>
                </p:stCondLst>
                <p:endSync evt="end" delay="0">
                  <p:rtn val="all"/>
                </p:endSync>
                <p:childTnLst>
                  <p:par>
                    <p:cTn id="34" fill="hold">
                      <p:stCondLst>
                        <p:cond delay="0"/>
                      </p:stCondLst>
                      <p:childTnLst>
                        <p:par>
                          <p:cTn id="35" fill="hold">
                            <p:stCondLst>
                              <p:cond delay="0"/>
                            </p:stCondLst>
                            <p:childTnLst>
                              <p:par>
                                <p:cTn id="36" presetID="42" presetClass="path" presetSubtype="0" accel="50000" decel="50000" fill="hold" grpId="0" nodeType="clickEffect">
                                  <p:stCondLst>
                                    <p:cond delay="0"/>
                                  </p:stCondLst>
                                  <p:childTnLst>
                                    <p:animMotion origin="layout" path="M 2.77778E-7 -4.7271E-6 L 0.42847 -0.27451 " pathEditMode="relative" rAng="0" ptsTypes="AA">
                                      <p:cBhvr>
                                        <p:cTn id="37" dur="2000" fill="hold"/>
                                        <p:tgtEl>
                                          <p:spTgt spid="18"/>
                                        </p:tgtEl>
                                        <p:attrNameLst>
                                          <p:attrName>ppt_x</p:attrName>
                                          <p:attrName>ppt_y</p:attrName>
                                        </p:attrNameLst>
                                      </p:cBhvr>
                                      <p:rCtr x="21424" y="-13737"/>
                                    </p:animMotion>
                                  </p:childTnLst>
                                  <p:subTnLst>
                                    <p:audio>
                                      <p:cMediaNode>
                                        <p:cTn display="0" masterRel="sameClick">
                                          <p:stCondLst>
                                            <p:cond evt="begin" delay="0">
                                              <p:tn val="36"/>
                                            </p:cond>
                                          </p:stCondLst>
                                          <p:endCondLst>
                                            <p:cond evt="onStopAudio" delay="0">
                                              <p:tgtEl>
                                                <p:sldTgt/>
                                              </p:tgtEl>
                                            </p:cond>
                                          </p:endCondLst>
                                        </p:cTn>
                                        <p:tgtEl>
                                          <p:sndTgt r:embed="rId3" name="chimes.wav"/>
                                        </p:tgtEl>
                                      </p:cMediaNode>
                                    </p:audio>
                                  </p:subTnLst>
                                </p:cTn>
                              </p:par>
                            </p:childTnLst>
                          </p:cTn>
                        </p:par>
                        <p:par>
                          <p:cTn id="38" fill="hold">
                            <p:stCondLst>
                              <p:cond delay="2000"/>
                            </p:stCondLst>
                            <p:childTnLst>
                              <p:par>
                                <p:cTn id="39" presetID="1" presetClass="exit" presetSubtype="0" fill="hold" nodeType="afterEffect">
                                  <p:stCondLst>
                                    <p:cond delay="0"/>
                                  </p:stCondLst>
                                  <p:childTnLst>
                                    <p:set>
                                      <p:cBhvr>
                                        <p:cTn id="40" dur="1" fill="hold">
                                          <p:stCondLst>
                                            <p:cond delay="0"/>
                                          </p:stCondLst>
                                        </p:cTn>
                                        <p:tgtEl>
                                          <p:spTgt spid="45"/>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3" name="chimes.wav"/>
                                        </p:tgtEl>
                                      </p:cMediaNode>
                                    </p:audio>
                                  </p:subTnLst>
                                </p:cTn>
                              </p:par>
                            </p:childTnLst>
                          </p:cTn>
                        </p:par>
                        <p:par>
                          <p:cTn id="41" fill="hold">
                            <p:stCondLst>
                              <p:cond delay="2000"/>
                            </p:stCondLst>
                            <p:childTnLst>
                              <p:par>
                                <p:cTn id="42" presetID="42" presetClass="path" presetSubtype="0" accel="50000" decel="50000" fill="hold" nodeType="afterEffect">
                                  <p:stCondLst>
                                    <p:cond delay="0"/>
                                  </p:stCondLst>
                                  <p:childTnLst>
                                    <p:animMotion origin="layout" path="M -3.33333E-6 6.01434E-7 L -0.14566 0.49225 " pathEditMode="relative" rAng="0" ptsTypes="AA">
                                      <p:cBhvr>
                                        <p:cTn id="43" dur="2000" fill="hold"/>
                                        <p:tgtEl>
                                          <p:spTgt spid="38"/>
                                        </p:tgtEl>
                                        <p:attrNameLst>
                                          <p:attrName>ppt_x</p:attrName>
                                          <p:attrName>ppt_y</p:attrName>
                                        </p:attrNameLst>
                                      </p:cBhvr>
                                      <p:rCtr x="-7292" y="24613"/>
                                    </p:animMotion>
                                  </p:childTnLst>
                                  <p:subTnLst>
                                    <p:audio>
                                      <p:cMediaNode>
                                        <p:cTn display="0" masterRel="sameClick">
                                          <p:stCondLst>
                                            <p:cond evt="begin" delay="0">
                                              <p:tn val="42"/>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8"/>
                  </p:tgtEl>
                </p:cond>
              </p:nextCondLst>
            </p:seq>
            <p:seq concurrent="1" nextAc="seek">
              <p:cTn id="44" restart="whenNotActive" fill="hold" evtFilter="cancelBubble" nodeType="interactiveSeq">
                <p:stCondLst>
                  <p:cond evt="onClick" delay="0">
                    <p:tgtEl>
                      <p:spTgt spid="15"/>
                    </p:tgtEl>
                  </p:cond>
                </p:stCondLst>
                <p:endSync evt="end" delay="0">
                  <p:rtn val="all"/>
                </p:endSync>
                <p:childTnLst>
                  <p:par>
                    <p:cTn id="45" fill="hold">
                      <p:stCondLst>
                        <p:cond delay="0"/>
                      </p:stCondLst>
                      <p:childTnLst>
                        <p:par>
                          <p:cTn id="46" fill="hold">
                            <p:stCondLst>
                              <p:cond delay="0"/>
                            </p:stCondLst>
                            <p:childTnLst>
                              <p:par>
                                <p:cTn id="47" presetID="42" presetClass="path" presetSubtype="0" accel="50000" decel="50000" fill="hold" grpId="0" nodeType="clickEffect">
                                  <p:stCondLst>
                                    <p:cond delay="0"/>
                                  </p:stCondLst>
                                  <p:childTnLst>
                                    <p:animMotion origin="layout" path="M 1.38889E-6 1.3876E-7 L 0.44792 0.09574 " pathEditMode="relative" rAng="0" ptsTypes="AA">
                                      <p:cBhvr>
                                        <p:cTn id="48" dur="2000" fill="hold"/>
                                        <p:tgtEl>
                                          <p:spTgt spid="15"/>
                                        </p:tgtEl>
                                        <p:attrNameLst>
                                          <p:attrName>ppt_x</p:attrName>
                                          <p:attrName>ppt_y</p:attrName>
                                        </p:attrNameLst>
                                      </p:cBhvr>
                                      <p:rCtr x="22396" y="4787"/>
                                    </p:animMotion>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par>
                          <p:cTn id="49" fill="hold">
                            <p:stCondLst>
                              <p:cond delay="2000"/>
                            </p:stCondLst>
                            <p:childTnLst>
                              <p:par>
                                <p:cTn id="50" presetID="1" presetClass="exit" presetSubtype="0" fill="hold" nodeType="afterEffect">
                                  <p:stCondLst>
                                    <p:cond delay="0"/>
                                  </p:stCondLst>
                                  <p:childTnLst>
                                    <p:set>
                                      <p:cBhvr>
                                        <p:cTn id="51" dur="1" fill="hold">
                                          <p:stCondLst>
                                            <p:cond delay="0"/>
                                          </p:stCondLst>
                                        </p:cTn>
                                        <p:tgtEl>
                                          <p:spTgt spid="42"/>
                                        </p:tgtEl>
                                        <p:attrNameLst>
                                          <p:attrName>style.visibility</p:attrName>
                                        </p:attrNameLst>
                                      </p:cBhvr>
                                      <p:to>
                                        <p:strVal val="hidden"/>
                                      </p:to>
                                    </p:set>
                                  </p:childTnLst>
                                </p:cTn>
                              </p:par>
                            </p:childTnLst>
                          </p:cTn>
                        </p:par>
                        <p:par>
                          <p:cTn id="52" fill="hold">
                            <p:stCondLst>
                              <p:cond delay="2000"/>
                            </p:stCondLst>
                            <p:childTnLst>
                              <p:par>
                                <p:cTn id="53" presetID="42" presetClass="path" presetSubtype="0" accel="50000" decel="50000" fill="hold" nodeType="afterEffect">
                                  <p:stCondLst>
                                    <p:cond delay="0"/>
                                  </p:stCondLst>
                                  <p:childTnLst>
                                    <p:animMotion origin="layout" path="M 5E-6 -1.96115E-6 L -0.11007 0.38876 " pathEditMode="relative" rAng="0" ptsTypes="AA">
                                      <p:cBhvr>
                                        <p:cTn id="54" dur="2000" fill="hold"/>
                                        <p:tgtEl>
                                          <p:spTgt spid="41"/>
                                        </p:tgtEl>
                                        <p:attrNameLst>
                                          <p:attrName>ppt_x</p:attrName>
                                          <p:attrName>ppt_y</p:attrName>
                                        </p:attrNameLst>
                                      </p:cBhvr>
                                      <p:rCtr x="-5503" y="19426"/>
                                    </p:animMotion>
                                  </p:childTnLst>
                                </p:cTn>
                              </p:par>
                            </p:childTnLst>
                          </p:cTn>
                        </p:par>
                      </p:childTnLst>
                    </p:cTn>
                  </p:par>
                </p:childTnLst>
              </p:cTn>
              <p:nextCondLst>
                <p:cond evt="onClick" delay="0">
                  <p:tgtEl>
                    <p:spTgt spid="15"/>
                  </p:tgtEl>
                </p:cond>
              </p:nextCondLst>
            </p:seq>
            <p:seq concurrent="1" nextAc="seek">
              <p:cTn id="55" restart="whenNotActive" fill="hold" evtFilter="cancelBubble" nodeType="interactiveSeq">
                <p:stCondLst>
                  <p:cond evt="onClick" delay="0">
                    <p:tgtEl>
                      <p:spTgt spid="20"/>
                    </p:tgtEl>
                  </p:cond>
                </p:stCondLst>
                <p:endSync evt="end" delay="0">
                  <p:rtn val="all"/>
                </p:endSync>
                <p:childTnLst>
                  <p:par>
                    <p:cTn id="56" fill="hold">
                      <p:stCondLst>
                        <p:cond delay="0"/>
                      </p:stCondLst>
                      <p:childTnLst>
                        <p:par>
                          <p:cTn id="57" fill="hold">
                            <p:stCondLst>
                              <p:cond delay="0"/>
                            </p:stCondLst>
                            <p:childTnLst>
                              <p:par>
                                <p:cTn id="58" presetID="42" presetClass="path" presetSubtype="0" accel="50000" decel="50000" fill="hold" grpId="0" nodeType="clickEffect">
                                  <p:stCondLst>
                                    <p:cond delay="0"/>
                                  </p:stCondLst>
                                  <p:childTnLst>
                                    <p:animMotion origin="layout" path="M 2.77778E-7 2.71045E-6 L 0.42552 -0.27059 " pathEditMode="relative" rAng="0" ptsTypes="AA">
                                      <p:cBhvr>
                                        <p:cTn id="59" dur="2000" fill="hold"/>
                                        <p:tgtEl>
                                          <p:spTgt spid="20"/>
                                        </p:tgtEl>
                                        <p:attrNameLst>
                                          <p:attrName>ppt_x</p:attrName>
                                          <p:attrName>ppt_y</p:attrName>
                                        </p:attrNameLst>
                                      </p:cBhvr>
                                      <p:rCtr x="21267" y="-13529"/>
                                    </p:animMotion>
                                  </p:childTnLst>
                                  <p:subTnLst>
                                    <p:audio>
                                      <p:cMediaNode>
                                        <p:cTn display="0" masterRel="sameClick">
                                          <p:stCondLst>
                                            <p:cond evt="begin" delay="0">
                                              <p:tn val="58"/>
                                            </p:cond>
                                          </p:stCondLst>
                                          <p:endCondLst>
                                            <p:cond evt="onStopAudio" delay="0">
                                              <p:tgtEl>
                                                <p:sldTgt/>
                                              </p:tgtEl>
                                            </p:cond>
                                          </p:endCondLst>
                                        </p:cTn>
                                        <p:tgtEl>
                                          <p:sndTgt r:embed="rId3" name="chimes.wav"/>
                                        </p:tgtEl>
                                      </p:cMediaNode>
                                    </p:audio>
                                  </p:subTnLst>
                                </p:cTn>
                              </p:par>
                            </p:childTnLst>
                          </p:cTn>
                        </p:par>
                        <p:par>
                          <p:cTn id="60" fill="hold">
                            <p:stCondLst>
                              <p:cond delay="2000"/>
                            </p:stCondLst>
                            <p:childTnLst>
                              <p:par>
                                <p:cTn id="61" presetID="1" presetClass="exit" presetSubtype="0" fill="hold" nodeType="afterEffect">
                                  <p:stCondLst>
                                    <p:cond delay="0"/>
                                  </p:stCondLst>
                                  <p:childTnLst>
                                    <p:set>
                                      <p:cBhvr>
                                        <p:cTn id="62" dur="1" fill="hold">
                                          <p:stCondLst>
                                            <p:cond delay="0"/>
                                          </p:stCondLst>
                                        </p:cTn>
                                        <p:tgtEl>
                                          <p:spTgt spid="40"/>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3" name="chimes.wav"/>
                                        </p:tgtEl>
                                      </p:cMediaNode>
                                    </p:audio>
                                  </p:subTnLst>
                                </p:cTn>
                              </p:par>
                            </p:childTnLst>
                          </p:cTn>
                        </p:par>
                        <p:par>
                          <p:cTn id="63" fill="hold">
                            <p:stCondLst>
                              <p:cond delay="2000"/>
                            </p:stCondLst>
                            <p:childTnLst>
                              <p:par>
                                <p:cTn id="64" presetID="42" presetClass="path" presetSubtype="0" accel="50000" decel="50000" fill="hold" nodeType="afterEffect">
                                  <p:stCondLst>
                                    <p:cond delay="0"/>
                                  </p:stCondLst>
                                  <p:childTnLst>
                                    <p:animMotion origin="layout" path="M -3.05556E-6 -3.00486E-6 L -0.12691 0.43558 " pathEditMode="relative" rAng="0" ptsTypes="AA">
                                      <p:cBhvr>
                                        <p:cTn id="65" dur="2000" fill="hold"/>
                                        <p:tgtEl>
                                          <p:spTgt spid="39"/>
                                        </p:tgtEl>
                                        <p:attrNameLst>
                                          <p:attrName>ppt_x</p:attrName>
                                          <p:attrName>ppt_y</p:attrName>
                                        </p:attrNameLst>
                                      </p:cBhvr>
                                      <p:rCtr x="-6354" y="21767"/>
                                    </p:animMotion>
                                  </p:childTnLst>
                                  <p:subTnLst>
                                    <p:audio>
                                      <p:cMediaNode>
                                        <p:cTn display="0" masterRel="sameClick">
                                          <p:stCondLst>
                                            <p:cond evt="begin" delay="0">
                                              <p:tn val="64"/>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0"/>
                  </p:tgtEl>
                </p:cond>
              </p:nextCondLst>
            </p:seq>
            <p:seq concurrent="1" nextAc="seek">
              <p:cTn id="66" restart="whenNotActive" fill="hold" evtFilter="cancelBubble" nodeType="interactiveSeq">
                <p:stCondLst>
                  <p:cond evt="onClick" delay="0">
                    <p:tgtEl>
                      <p:spTgt spid="23"/>
                    </p:tgtEl>
                  </p:cond>
                </p:stCondLst>
                <p:endSync evt="end" delay="0">
                  <p:rtn val="all"/>
                </p:endSync>
                <p:childTnLst>
                  <p:par>
                    <p:cTn id="67" fill="hold">
                      <p:stCondLst>
                        <p:cond delay="0"/>
                      </p:stCondLst>
                      <p:childTnLst>
                        <p:par>
                          <p:cTn id="68" fill="hold">
                            <p:stCondLst>
                              <p:cond delay="0"/>
                            </p:stCondLst>
                            <p:childTnLst>
                              <p:par>
                                <p:cTn id="69" presetID="42" presetClass="path" presetSubtype="0" accel="50000" decel="50000" fill="hold" grpId="0" nodeType="clickEffect">
                                  <p:stCondLst>
                                    <p:cond delay="0"/>
                                  </p:stCondLst>
                                  <p:childTnLst>
                                    <p:animMotion origin="layout" path="M 2.77778E-7 1.58187E-6 L 0.62326 0.11748 " pathEditMode="relative" rAng="0" ptsTypes="AA">
                                      <p:cBhvr>
                                        <p:cTn id="70" dur="2000" fill="hold"/>
                                        <p:tgtEl>
                                          <p:spTgt spid="23"/>
                                        </p:tgtEl>
                                        <p:attrNameLst>
                                          <p:attrName>ppt_x</p:attrName>
                                          <p:attrName>ppt_y</p:attrName>
                                        </p:attrNameLst>
                                      </p:cBhvr>
                                      <p:rCtr x="31163" y="5874"/>
                                    </p:animMotion>
                                  </p:childTnLst>
                                  <p:subTnLst>
                                    <p:audio>
                                      <p:cMediaNode>
                                        <p:cTn display="0" masterRel="sameClick">
                                          <p:stCondLst>
                                            <p:cond evt="begin" delay="0">
                                              <p:tn val="69"/>
                                            </p:cond>
                                          </p:stCondLst>
                                          <p:endCondLst>
                                            <p:cond evt="onStopAudio" delay="0">
                                              <p:tgtEl>
                                                <p:sldTgt/>
                                              </p:tgtEl>
                                            </p:cond>
                                          </p:endCondLst>
                                        </p:cTn>
                                        <p:tgtEl>
                                          <p:sndTgt r:embed="rId3" name="chimes.wav"/>
                                        </p:tgtEl>
                                      </p:cMediaNode>
                                    </p:audio>
                                  </p:subTnLst>
                                </p:cTn>
                              </p:par>
                            </p:childTnLst>
                          </p:cTn>
                        </p:par>
                        <p:par>
                          <p:cTn id="71" fill="hold">
                            <p:stCondLst>
                              <p:cond delay="2000"/>
                            </p:stCondLst>
                            <p:childTnLst>
                              <p:par>
                                <p:cTn id="72" presetID="1" presetClass="exit" presetSubtype="0" fill="hold" nodeType="afterEffect">
                                  <p:stCondLst>
                                    <p:cond delay="0"/>
                                  </p:stCondLst>
                                  <p:childTnLst>
                                    <p:set>
                                      <p:cBhvr>
                                        <p:cTn id="73" dur="1" fill="hold">
                                          <p:stCondLst>
                                            <p:cond delay="0"/>
                                          </p:stCondLst>
                                        </p:cTn>
                                        <p:tgtEl>
                                          <p:spTgt spid="44"/>
                                        </p:tgtEl>
                                        <p:attrNameLst>
                                          <p:attrName>style.visibility</p:attrName>
                                        </p:attrNameLst>
                                      </p:cBhvr>
                                      <p:to>
                                        <p:strVal val="hidden"/>
                                      </p:to>
                                    </p:set>
                                  </p:childTnLst>
                                  <p:subTnLst>
                                    <p:audio>
                                      <p:cMediaNode>
                                        <p:cTn display="0" masterRel="sameClick">
                                          <p:stCondLst>
                                            <p:cond evt="begin" delay="0">
                                              <p:tn val="72"/>
                                            </p:cond>
                                          </p:stCondLst>
                                          <p:endCondLst>
                                            <p:cond evt="onStopAudio" delay="0">
                                              <p:tgtEl>
                                                <p:sldTgt/>
                                              </p:tgtEl>
                                            </p:cond>
                                          </p:endCondLst>
                                        </p:cTn>
                                        <p:tgtEl>
                                          <p:sndTgt r:embed="rId3" name="chimes.wav"/>
                                        </p:tgtEl>
                                      </p:cMediaNode>
                                    </p:audio>
                                  </p:subTnLst>
                                </p:cTn>
                              </p:par>
                            </p:childTnLst>
                          </p:cTn>
                        </p:par>
                        <p:par>
                          <p:cTn id="74" fill="hold">
                            <p:stCondLst>
                              <p:cond delay="2000"/>
                            </p:stCondLst>
                            <p:childTnLst>
                              <p:par>
                                <p:cTn id="75" presetID="42" presetClass="path" presetSubtype="0" accel="50000" decel="50000" fill="hold" nodeType="afterEffect">
                                  <p:stCondLst>
                                    <p:cond delay="0"/>
                                  </p:stCondLst>
                                  <p:childTnLst>
                                    <p:animMotion origin="layout" path="M 2.22222E-6 3.12673E-6 L -0.09983 0.37326 " pathEditMode="relative" rAng="0" ptsTypes="AA">
                                      <p:cBhvr>
                                        <p:cTn id="76" dur="2000" fill="hold"/>
                                        <p:tgtEl>
                                          <p:spTgt spid="43"/>
                                        </p:tgtEl>
                                        <p:attrNameLst>
                                          <p:attrName>ppt_x</p:attrName>
                                          <p:attrName>ppt_y</p:attrName>
                                        </p:attrNameLst>
                                      </p:cBhvr>
                                      <p:rCtr x="-5000" y="18663"/>
                                    </p:animMotion>
                                  </p:childTnLst>
                                  <p:subTnLst>
                                    <p:audio>
                                      <p:cMediaNode>
                                        <p:cTn display="0" masterRel="sameClick">
                                          <p:stCondLst>
                                            <p:cond evt="begin" delay="0">
                                              <p:tn val="75"/>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3"/>
                  </p:tgtEl>
                </p:cond>
              </p:nextCondLst>
            </p:seq>
            <p:seq concurrent="1" nextAc="seek">
              <p:cTn id="77" restart="whenNotActive" fill="hold" evtFilter="cancelBubble" nodeType="interactiveSeq">
                <p:stCondLst>
                  <p:cond evt="onClick" delay="0">
                    <p:tgtEl>
                      <p:spTgt spid="17"/>
                    </p:tgtEl>
                  </p:cond>
                </p:stCondLst>
                <p:endSync evt="end" delay="0">
                  <p:rtn val="all"/>
                </p:endSync>
                <p:childTnLst>
                  <p:par>
                    <p:cTn id="78" fill="hold">
                      <p:stCondLst>
                        <p:cond delay="0"/>
                      </p:stCondLst>
                      <p:childTnLst>
                        <p:par>
                          <p:cTn id="79" fill="hold">
                            <p:stCondLst>
                              <p:cond delay="0"/>
                            </p:stCondLst>
                            <p:childTnLst>
                              <p:par>
                                <p:cTn id="80" presetID="42" presetClass="path" presetSubtype="0" accel="50000" decel="50000" fill="hold" grpId="0" nodeType="clickEffect">
                                  <p:stCondLst>
                                    <p:cond delay="0"/>
                                  </p:stCondLst>
                                  <p:childTnLst>
                                    <p:animMotion origin="layout" path="M -3.33333E-6 2.09991E-6 L 0.60643 0.41813 " pathEditMode="relative" rAng="0" ptsTypes="AA">
                                      <p:cBhvr>
                                        <p:cTn id="81" dur="2000" fill="hold"/>
                                        <p:tgtEl>
                                          <p:spTgt spid="17"/>
                                        </p:tgtEl>
                                        <p:attrNameLst>
                                          <p:attrName>ppt_x</p:attrName>
                                          <p:attrName>ppt_y</p:attrName>
                                        </p:attrNameLst>
                                      </p:cBhvr>
                                      <p:rCtr x="30312" y="20907"/>
                                    </p:animMotion>
                                  </p:childTnLst>
                                  <p:subTnLst>
                                    <p:audio>
                                      <p:cMediaNode>
                                        <p:cTn display="0" masterRel="sameClick">
                                          <p:stCondLst>
                                            <p:cond evt="begin" delay="0">
                                              <p:tn val="80"/>
                                            </p:cond>
                                          </p:stCondLst>
                                          <p:endCondLst>
                                            <p:cond evt="onStopAudio" delay="0">
                                              <p:tgtEl>
                                                <p:sldTgt/>
                                              </p:tgtEl>
                                            </p:cond>
                                          </p:endCondLst>
                                        </p:cTn>
                                        <p:tgtEl>
                                          <p:sndTgt r:embed="rId3" name="chimes.wav"/>
                                        </p:tgtEl>
                                      </p:cMediaNode>
                                    </p:audio>
                                  </p:subTnLst>
                                </p:cTn>
                              </p:par>
                            </p:childTnLst>
                          </p:cTn>
                        </p:par>
                        <p:par>
                          <p:cTn id="82" fill="hold">
                            <p:stCondLst>
                              <p:cond delay="2000"/>
                            </p:stCondLst>
                            <p:childTnLst>
                              <p:par>
                                <p:cTn id="83" presetID="1" presetClass="exit" presetSubtype="0" fill="hold" nodeType="afterEffect">
                                  <p:stCondLst>
                                    <p:cond delay="0"/>
                                  </p:stCondLst>
                                  <p:childTnLst>
                                    <p:set>
                                      <p:cBhvr>
                                        <p:cTn id="84" dur="1" fill="hold">
                                          <p:stCondLst>
                                            <p:cond delay="0"/>
                                          </p:stCondLst>
                                        </p:cTn>
                                        <p:tgtEl>
                                          <p:spTgt spid="49"/>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par>
                          <p:cTn id="85" fill="hold">
                            <p:stCondLst>
                              <p:cond delay="2000"/>
                            </p:stCondLst>
                            <p:childTnLst>
                              <p:par>
                                <p:cTn id="86" presetID="42" presetClass="path" presetSubtype="0" accel="50000" decel="50000" fill="hold" nodeType="afterEffect">
                                  <p:stCondLst>
                                    <p:cond delay="0"/>
                                  </p:stCondLst>
                                  <p:childTnLst>
                                    <p:animMotion origin="layout" path="M -4.72222E-6 7.49306E-7 L -0.09861 0.35823 " pathEditMode="relative" rAng="0" ptsTypes="AA">
                                      <p:cBhvr>
                                        <p:cTn id="87" dur="2000" fill="hold"/>
                                        <p:tgtEl>
                                          <p:spTgt spid="46"/>
                                        </p:tgtEl>
                                        <p:attrNameLst>
                                          <p:attrName>ppt_x</p:attrName>
                                          <p:attrName>ppt_y</p:attrName>
                                        </p:attrNameLst>
                                      </p:cBhvr>
                                      <p:rCtr x="-4931" y="17900"/>
                                    </p:animMotion>
                                  </p:childTnLst>
                                  <p:subTnLst>
                                    <p:audio>
                                      <p:cMediaNode>
                                        <p:cTn display="0" masterRel="sameClick">
                                          <p:stCondLst>
                                            <p:cond evt="begin" delay="0">
                                              <p:tn val="86"/>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7"/>
                  </p:tgtEl>
                </p:cond>
              </p:nextCondLst>
            </p:seq>
            <p:seq concurrent="1" nextAc="seek">
              <p:cTn id="88" restart="whenNotActive" fill="hold" evtFilter="cancelBubble" nodeType="interactiveSeq">
                <p:stCondLst>
                  <p:cond evt="onClick" delay="0">
                    <p:tgtEl>
                      <p:spTgt spid="22"/>
                    </p:tgtEl>
                  </p:cond>
                </p:stCondLst>
                <p:endSync evt="end" delay="0">
                  <p:rtn val="all"/>
                </p:endSync>
                <p:childTnLst>
                  <p:par>
                    <p:cTn id="89" fill="hold">
                      <p:stCondLst>
                        <p:cond delay="0"/>
                      </p:stCondLst>
                      <p:childTnLst>
                        <p:par>
                          <p:cTn id="90" fill="hold">
                            <p:stCondLst>
                              <p:cond delay="0"/>
                            </p:stCondLst>
                            <p:childTnLst>
                              <p:par>
                                <p:cTn id="91" presetID="42" presetClass="path" presetSubtype="0" accel="50000" decel="50000" fill="hold" grpId="0" nodeType="clickEffect">
                                  <p:stCondLst>
                                    <p:cond delay="0"/>
                                  </p:stCondLst>
                                  <p:childTnLst>
                                    <p:animMotion origin="layout" path="M -4.16667E-6 -6.47549E-7 L 0.60469 0.49214 " pathEditMode="relative" rAng="0" ptsTypes="AA">
                                      <p:cBhvr>
                                        <p:cTn id="92" dur="2000" fill="hold"/>
                                        <p:tgtEl>
                                          <p:spTgt spid="22"/>
                                        </p:tgtEl>
                                        <p:attrNameLst>
                                          <p:attrName>ppt_x</p:attrName>
                                          <p:attrName>ppt_y</p:attrName>
                                        </p:attrNameLst>
                                      </p:cBhvr>
                                      <p:rCtr x="30226" y="24607"/>
                                    </p:animMotion>
                                  </p:childTnLst>
                                  <p:subTnLst>
                                    <p:audio>
                                      <p:cMediaNode>
                                        <p:cTn display="0" masterRel="sameClick">
                                          <p:stCondLst>
                                            <p:cond evt="begin" delay="0">
                                              <p:tn val="91"/>
                                            </p:cond>
                                          </p:stCondLst>
                                          <p:endCondLst>
                                            <p:cond evt="onStopAudio" delay="0">
                                              <p:tgtEl>
                                                <p:sldTgt/>
                                              </p:tgtEl>
                                            </p:cond>
                                          </p:endCondLst>
                                        </p:cTn>
                                        <p:tgtEl>
                                          <p:sndTgt r:embed="rId3" name="chimes.wav"/>
                                        </p:tgtEl>
                                      </p:cMediaNode>
                                    </p:audio>
                                  </p:subTnLst>
                                </p:cTn>
                              </p:par>
                            </p:childTnLst>
                          </p:cTn>
                        </p:par>
                        <p:par>
                          <p:cTn id="93" fill="hold">
                            <p:stCondLst>
                              <p:cond delay="2000"/>
                            </p:stCondLst>
                            <p:childTnLst>
                              <p:par>
                                <p:cTn id="94" presetID="1" presetClass="exit" presetSubtype="0" fill="hold" nodeType="afterEffect">
                                  <p:stCondLst>
                                    <p:cond delay="0"/>
                                  </p:stCondLst>
                                  <p:childTnLst>
                                    <p:set>
                                      <p:cBhvr>
                                        <p:cTn id="95" dur="1" fill="hold">
                                          <p:stCondLst>
                                            <p:cond delay="0"/>
                                          </p:stCondLst>
                                        </p:cTn>
                                        <p:tgtEl>
                                          <p:spTgt spid="50"/>
                                        </p:tgtEl>
                                        <p:attrNameLst>
                                          <p:attrName>style.visibility</p:attrName>
                                        </p:attrNameLst>
                                      </p:cBhvr>
                                      <p:to>
                                        <p:strVal val="hidden"/>
                                      </p:to>
                                    </p:set>
                                  </p:childTnLst>
                                  <p:subTnLst>
                                    <p:audio>
                                      <p:cMediaNode>
                                        <p:cTn display="0" masterRel="sameClick">
                                          <p:stCondLst>
                                            <p:cond evt="begin" delay="0">
                                              <p:tn val="94"/>
                                            </p:cond>
                                          </p:stCondLst>
                                          <p:endCondLst>
                                            <p:cond evt="onStopAudio" delay="0">
                                              <p:tgtEl>
                                                <p:sldTgt/>
                                              </p:tgtEl>
                                            </p:cond>
                                          </p:endCondLst>
                                        </p:cTn>
                                        <p:tgtEl>
                                          <p:sndTgt r:embed="rId3" name="chimes.wav"/>
                                        </p:tgtEl>
                                      </p:cMediaNode>
                                    </p:audio>
                                  </p:subTnLst>
                                </p:cTn>
                              </p:par>
                            </p:childTnLst>
                          </p:cTn>
                        </p:par>
                        <p:par>
                          <p:cTn id="96" fill="hold">
                            <p:stCondLst>
                              <p:cond delay="2000"/>
                            </p:stCondLst>
                            <p:childTnLst>
                              <p:par>
                                <p:cTn id="97" presetID="42" presetClass="path" presetSubtype="0" accel="50000" decel="50000" fill="hold" nodeType="afterEffect">
                                  <p:stCondLst>
                                    <p:cond delay="0"/>
                                  </p:stCondLst>
                                  <p:childTnLst>
                                    <p:animMotion origin="layout" path="M -2.22222E-6 3.14524E-6 L -0.08576 0.36933 " pathEditMode="relative" rAng="0" ptsTypes="AA">
                                      <p:cBhvr>
                                        <p:cTn id="98" dur="2000" fill="hold"/>
                                        <p:tgtEl>
                                          <p:spTgt spid="47"/>
                                        </p:tgtEl>
                                        <p:attrNameLst>
                                          <p:attrName>ppt_x</p:attrName>
                                          <p:attrName>ppt_y</p:attrName>
                                        </p:attrNameLst>
                                      </p:cBhvr>
                                      <p:rCtr x="-4288" y="18455"/>
                                    </p:animMotion>
                                  </p:childTnLst>
                                  <p:subTnLst>
                                    <p:audio>
                                      <p:cMediaNode>
                                        <p:cTn display="0" masterRel="sameClick">
                                          <p:stCondLst>
                                            <p:cond evt="begin" delay="0">
                                              <p:tn val="97"/>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2"/>
                  </p:tgtEl>
                </p:cond>
              </p:nextCondLst>
            </p:seq>
            <p:seq concurrent="1" nextAc="seek">
              <p:cTn id="99" restart="whenNotActive" fill="hold" evtFilter="cancelBubble" nodeType="interactiveSeq">
                <p:stCondLst>
                  <p:cond evt="onClick" delay="0">
                    <p:tgtEl>
                      <p:spTgt spid="16"/>
                    </p:tgtEl>
                  </p:cond>
                </p:stCondLst>
                <p:endSync evt="end" delay="0">
                  <p:rtn val="all"/>
                </p:endSync>
                <p:childTnLst>
                  <p:par>
                    <p:cTn id="100" fill="hold">
                      <p:stCondLst>
                        <p:cond delay="0"/>
                      </p:stCondLst>
                      <p:childTnLst>
                        <p:par>
                          <p:cTn id="101" fill="hold">
                            <p:stCondLst>
                              <p:cond delay="0"/>
                            </p:stCondLst>
                            <p:childTnLst>
                              <p:par>
                                <p:cTn id="102" presetID="42" presetClass="path" presetSubtype="0" accel="50000" decel="50000" fill="hold" grpId="0" nodeType="clickEffect">
                                  <p:stCondLst>
                                    <p:cond delay="0"/>
                                  </p:stCondLst>
                                  <p:childTnLst>
                                    <p:animMotion origin="layout" path="M -1.11111E-6 -2.6642E-6 L 0.8342 0.51087 " pathEditMode="relative" rAng="0" ptsTypes="AA">
                                      <p:cBhvr>
                                        <p:cTn id="103" dur="2000" fill="hold"/>
                                        <p:tgtEl>
                                          <p:spTgt spid="16"/>
                                        </p:tgtEl>
                                        <p:attrNameLst>
                                          <p:attrName>ppt_x</p:attrName>
                                          <p:attrName>ppt_y</p:attrName>
                                        </p:attrNameLst>
                                      </p:cBhvr>
                                      <p:rCtr x="41701" y="25532"/>
                                    </p:animMotion>
                                  </p:childTnLst>
                                  <p:subTnLst>
                                    <p:audio>
                                      <p:cMediaNode>
                                        <p:cTn display="0" masterRel="sameClick">
                                          <p:stCondLst>
                                            <p:cond evt="begin" delay="0">
                                              <p:tn val="102"/>
                                            </p:cond>
                                          </p:stCondLst>
                                          <p:endCondLst>
                                            <p:cond evt="onStopAudio" delay="0">
                                              <p:tgtEl>
                                                <p:sldTgt/>
                                              </p:tgtEl>
                                            </p:cond>
                                          </p:endCondLst>
                                        </p:cTn>
                                        <p:tgtEl>
                                          <p:sndTgt r:embed="rId3" name="chimes.wav"/>
                                        </p:tgtEl>
                                      </p:cMediaNode>
                                    </p:audio>
                                  </p:subTnLst>
                                </p:cTn>
                              </p:par>
                            </p:childTnLst>
                          </p:cTn>
                        </p:par>
                        <p:par>
                          <p:cTn id="104" fill="hold">
                            <p:stCondLst>
                              <p:cond delay="2000"/>
                            </p:stCondLst>
                            <p:childTnLst>
                              <p:par>
                                <p:cTn id="105" presetID="1" presetClass="exit" presetSubtype="0" fill="hold" nodeType="afterEffect">
                                  <p:stCondLst>
                                    <p:cond delay="0"/>
                                  </p:stCondLst>
                                  <p:childTnLst>
                                    <p:set>
                                      <p:cBhvr>
                                        <p:cTn id="106" dur="1" fill="hold">
                                          <p:stCondLst>
                                            <p:cond delay="0"/>
                                          </p:stCondLst>
                                        </p:cTn>
                                        <p:tgtEl>
                                          <p:spTgt spid="51"/>
                                        </p:tgtEl>
                                        <p:attrNameLst>
                                          <p:attrName>style.visibility</p:attrName>
                                        </p:attrNameLst>
                                      </p:cBhvr>
                                      <p:to>
                                        <p:strVal val="hidden"/>
                                      </p:to>
                                    </p:set>
                                  </p:childTnLst>
                                  <p:subTnLst>
                                    <p:audio>
                                      <p:cMediaNode>
                                        <p:cTn display="0" masterRel="sameClick">
                                          <p:stCondLst>
                                            <p:cond evt="begin" delay="0">
                                              <p:tn val="105"/>
                                            </p:cond>
                                          </p:stCondLst>
                                          <p:endCondLst>
                                            <p:cond evt="onStopAudio" delay="0">
                                              <p:tgtEl>
                                                <p:sldTgt/>
                                              </p:tgtEl>
                                            </p:cond>
                                          </p:endCondLst>
                                        </p:cTn>
                                        <p:tgtEl>
                                          <p:sndTgt r:embed="rId3" name="chimes.wav"/>
                                        </p:tgtEl>
                                      </p:cMediaNode>
                                    </p:audio>
                                  </p:subTnLst>
                                </p:cTn>
                              </p:par>
                            </p:childTnLst>
                          </p:cTn>
                        </p:par>
                        <p:par>
                          <p:cTn id="107" fill="hold">
                            <p:stCondLst>
                              <p:cond delay="2000"/>
                            </p:stCondLst>
                            <p:childTnLst>
                              <p:par>
                                <p:cTn id="108" presetID="42" presetClass="path" presetSubtype="0" accel="50000" decel="50000" fill="hold" nodeType="afterEffect">
                                  <p:stCondLst>
                                    <p:cond delay="0"/>
                                  </p:stCondLst>
                                  <p:childTnLst>
                                    <p:animMotion origin="layout" path="M 3.88889E-6 4.21832E-6 L -0.08056 0.40448 " pathEditMode="relative" rAng="0" ptsTypes="AA">
                                      <p:cBhvr>
                                        <p:cTn id="109" dur="2000" fill="hold"/>
                                        <p:tgtEl>
                                          <p:spTgt spid="48"/>
                                        </p:tgtEl>
                                        <p:attrNameLst>
                                          <p:attrName>ppt_x</p:attrName>
                                          <p:attrName>ppt_y</p:attrName>
                                        </p:attrNameLst>
                                      </p:cBhvr>
                                      <p:rCtr x="-4028" y="20213"/>
                                    </p:animMotion>
                                  </p:childTnLst>
                                  <p:subTnLst>
                                    <p:audio>
                                      <p:cMediaNode>
                                        <p:cTn display="0" masterRel="sameClick">
                                          <p:stCondLst>
                                            <p:cond evt="begin" delay="0">
                                              <p:tn val="108"/>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6"/>
                  </p:tgtEl>
                </p:cond>
              </p:nextCondLst>
            </p:seq>
            <p:seq concurrent="1" nextAc="seek">
              <p:cTn id="110" restart="whenNotActive" fill="hold" evtFilter="cancelBubble" nodeType="interactiveSeq">
                <p:stCondLst>
                  <p:cond evt="onClick" delay="0">
                    <p:tgtEl>
                      <p:spTgt spid="35"/>
                    </p:tgtEl>
                  </p:cond>
                </p:stCondLst>
                <p:endSync evt="end" delay="0">
                  <p:rtn val="all"/>
                </p:endSync>
                <p:childTnLst>
                  <p:par>
                    <p:cTn id="111" fill="hold">
                      <p:stCondLst>
                        <p:cond delay="0"/>
                      </p:stCondLst>
                      <p:childTnLst>
                        <p:par>
                          <p:cTn id="112" fill="hold">
                            <p:stCondLst>
                              <p:cond delay="0"/>
                            </p:stCondLst>
                            <p:childTnLst>
                              <p:par>
                                <p:cTn id="113" presetID="42" presetClass="path" presetSubtype="0" accel="50000" decel="50000" fill="hold" grpId="0" nodeType="clickEffect">
                                  <p:stCondLst>
                                    <p:cond delay="0"/>
                                  </p:stCondLst>
                                  <p:childTnLst>
                                    <p:animMotion origin="layout" path="M 2.77778E-6 -2.28492E-6 L 0.89062 -0.2426 " pathEditMode="relative" rAng="0" ptsTypes="AA">
                                      <p:cBhvr>
                                        <p:cTn id="114" dur="2000" fill="hold"/>
                                        <p:tgtEl>
                                          <p:spTgt spid="35"/>
                                        </p:tgtEl>
                                        <p:attrNameLst>
                                          <p:attrName>ppt_x</p:attrName>
                                          <p:attrName>ppt_y</p:attrName>
                                        </p:attrNameLst>
                                      </p:cBhvr>
                                      <p:rCtr x="44531" y="-12142"/>
                                    </p:animMotion>
                                  </p:childTnLst>
                                  <p:subTnLst>
                                    <p:audio>
                                      <p:cMediaNode>
                                        <p:cTn display="0" masterRel="sameClick">
                                          <p:stCondLst>
                                            <p:cond evt="begin" delay="0">
                                              <p:tn val="113"/>
                                            </p:cond>
                                          </p:stCondLst>
                                          <p:endCondLst>
                                            <p:cond evt="onStopAudio" delay="0">
                                              <p:tgtEl>
                                                <p:sldTgt/>
                                              </p:tgtEl>
                                            </p:cond>
                                          </p:endCondLst>
                                        </p:cTn>
                                        <p:tgtEl>
                                          <p:sndTgt r:embed="rId3" name="chimes.wav"/>
                                        </p:tgtEl>
                                      </p:cMediaNode>
                                    </p:audio>
                                  </p:subTnLst>
                                </p:cTn>
                              </p:par>
                            </p:childTnLst>
                          </p:cTn>
                        </p:par>
                        <p:par>
                          <p:cTn id="115" fill="hold">
                            <p:stCondLst>
                              <p:cond delay="2000"/>
                            </p:stCondLst>
                            <p:childTnLst>
                              <p:par>
                                <p:cTn id="116" presetID="1" presetClass="exit" presetSubtype="0" fill="hold" nodeType="afterEffect">
                                  <p:stCondLst>
                                    <p:cond delay="0"/>
                                  </p:stCondLst>
                                  <p:childTnLst>
                                    <p:set>
                                      <p:cBhvr>
                                        <p:cTn id="117" dur="1" fill="hold">
                                          <p:stCondLst>
                                            <p:cond delay="0"/>
                                          </p:stCondLst>
                                        </p:cTn>
                                        <p:tgtEl>
                                          <p:spTgt spid="56"/>
                                        </p:tgtEl>
                                        <p:attrNameLst>
                                          <p:attrName>style.visibility</p:attrName>
                                        </p:attrNameLst>
                                      </p:cBhvr>
                                      <p:to>
                                        <p:strVal val="hidden"/>
                                      </p:to>
                                    </p:set>
                                  </p:childTnLst>
                                  <p:subTnLst>
                                    <p:audio>
                                      <p:cMediaNode>
                                        <p:cTn display="0" masterRel="sameClick">
                                          <p:stCondLst>
                                            <p:cond evt="begin" delay="0">
                                              <p:tn val="116"/>
                                            </p:cond>
                                          </p:stCondLst>
                                          <p:endCondLst>
                                            <p:cond evt="onStopAudio" delay="0">
                                              <p:tgtEl>
                                                <p:sldTgt/>
                                              </p:tgtEl>
                                            </p:cond>
                                          </p:endCondLst>
                                        </p:cTn>
                                        <p:tgtEl>
                                          <p:sndTgt r:embed="rId3" name="chimes.wav"/>
                                        </p:tgtEl>
                                      </p:cMediaNode>
                                    </p:audio>
                                  </p:subTnLst>
                                </p:cTn>
                              </p:par>
                            </p:childTnLst>
                          </p:cTn>
                        </p:par>
                        <p:par>
                          <p:cTn id="118" fill="hold">
                            <p:stCondLst>
                              <p:cond delay="2000"/>
                            </p:stCondLst>
                            <p:childTnLst>
                              <p:par>
                                <p:cTn id="119" presetID="42" presetClass="path" presetSubtype="0" accel="50000" decel="50000" fill="hold" nodeType="afterEffect">
                                  <p:stCondLst>
                                    <p:cond delay="0"/>
                                  </p:stCondLst>
                                  <p:childTnLst>
                                    <p:animMotion origin="layout" path="M 5.55556E-7 -3.59852E-6 L -0.06198 0.46693 " pathEditMode="relative" rAng="0" ptsTypes="AA">
                                      <p:cBhvr>
                                        <p:cTn id="120" dur="2000" fill="hold"/>
                                        <p:tgtEl>
                                          <p:spTgt spid="55"/>
                                        </p:tgtEl>
                                        <p:attrNameLst>
                                          <p:attrName>ppt_x</p:attrName>
                                          <p:attrName>ppt_y</p:attrName>
                                        </p:attrNameLst>
                                      </p:cBhvr>
                                      <p:rCtr x="-3108" y="23335"/>
                                    </p:animMotion>
                                  </p:childTnLst>
                                  <p:subTnLst>
                                    <p:audio>
                                      <p:cMediaNode>
                                        <p:cTn display="0" masterRel="sameClick">
                                          <p:stCondLst>
                                            <p:cond evt="begin" delay="0">
                                              <p:tn val="119"/>
                                            </p:cond>
                                          </p:stCondLst>
                                          <p:endCondLst>
                                            <p:cond evt="onStopAudio" delay="0">
                                              <p:tgtEl>
                                                <p:sldTgt/>
                                              </p:tgtEl>
                                            </p:cond>
                                          </p:endCondLst>
                                        </p:cTn>
                                        <p:tgtEl>
                                          <p:sndTgt r:embed="rId3" name="chimes.wav"/>
                                        </p:tgtEl>
                                      </p:cMediaNode>
                                    </p:audio>
                                  </p:subTnLst>
                                </p:cTn>
                              </p:par>
                              <p:par>
                                <p:cTn id="121" presetID="42" presetClass="path" presetSubtype="0" accel="50000" decel="50000" fill="hold" nodeType="withEffect">
                                  <p:stCondLst>
                                    <p:cond delay="0"/>
                                  </p:stCondLst>
                                  <p:childTnLst>
                                    <p:animMotion origin="layout" path="M -3.33333E-6 -3.59852E-6 L -0.05364 0.46693 " pathEditMode="relative" rAng="0" ptsTypes="AA">
                                      <p:cBhvr>
                                        <p:cTn id="122" dur="2000" fill="hold"/>
                                        <p:tgtEl>
                                          <p:spTgt spid="54"/>
                                        </p:tgtEl>
                                        <p:attrNameLst>
                                          <p:attrName>ppt_x</p:attrName>
                                          <p:attrName>ppt_y</p:attrName>
                                        </p:attrNameLst>
                                      </p:cBhvr>
                                      <p:rCtr x="-2691" y="23335"/>
                                    </p:animMotion>
                                  </p:childTnLst>
                                </p:cTn>
                              </p:par>
                            </p:childTnLst>
                          </p:cTn>
                        </p:par>
                        <p:par>
                          <p:cTn id="123" fill="hold">
                            <p:stCondLst>
                              <p:cond delay="4000"/>
                            </p:stCondLst>
                            <p:childTnLst>
                              <p:par>
                                <p:cTn id="124" presetID="1" presetClass="entr" presetSubtype="0" fill="hold" grpId="0" nodeType="afterEffect">
                                  <p:stCondLst>
                                    <p:cond delay="0"/>
                                  </p:stCondLst>
                                  <p:childTnLst>
                                    <p:set>
                                      <p:cBhvr>
                                        <p:cTn id="125" dur="1" fill="hold">
                                          <p:stCondLst>
                                            <p:cond delay="1249"/>
                                          </p:stCondLst>
                                        </p:cTn>
                                        <p:tgtEl>
                                          <p:spTgt spid="5"/>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35"/>
                  </p:tgtEl>
                </p:cond>
              </p:nextCondLst>
            </p:seq>
          </p:childTnLst>
        </p:cTn>
      </p:par>
    </p:tnLst>
    <p:bldLst>
      <p:bldP spid="4" grpId="0" animBg="1"/>
      <p:bldP spid="14" grpId="0" animBg="1"/>
      <p:bldP spid="15" grpId="0" animBg="1"/>
      <p:bldP spid="16" grpId="0" animBg="1"/>
      <p:bldP spid="17" grpId="0" animBg="1"/>
      <p:bldP spid="18" grpId="0" animBg="1"/>
      <p:bldP spid="19" grpId="0" animBg="1"/>
      <p:bldP spid="20" grpId="0" animBg="1"/>
      <p:bldP spid="22" grpId="0" animBg="1"/>
      <p:bldP spid="23" grpId="0" animBg="1"/>
      <p:bldP spid="5" grpId="0" animBg="1"/>
      <p:bldP spid="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4.bp.blogspot.com/_eN9PLmWeq5w/TI8q_ZKVDsI/AAAAAAAABxI/jbPU6tVEIUw/s1600/4873db81c8c6.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1934"/>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424823" y="620688"/>
            <a:ext cx="8476679" cy="1200329"/>
          </a:xfrm>
          <a:prstGeom prst="rect">
            <a:avLst/>
          </a:prstGeom>
          <a:noFill/>
        </p:spPr>
        <p:txBody>
          <a:bodyPr wrap="none" rtlCol="0">
            <a:spAutoFit/>
          </a:bodyPr>
          <a:lstStyle/>
          <a:p>
            <a:pPr algn="ctr"/>
            <a:r>
              <a:rPr lang="ru-RU" sz="3600" b="1" dirty="0" smtClean="0">
                <a:solidFill>
                  <a:srgbClr val="FF0000"/>
                </a:solidFill>
                <a:effectLst>
                  <a:outerShdw blurRad="38100" dist="38100" dir="2700000" algn="tl">
                    <a:srgbClr val="000000">
                      <a:alpha val="43137"/>
                    </a:srgbClr>
                  </a:outerShdw>
                </a:effectLst>
                <a:cs typeface="Aharoni" panose="02010803020104030203" pitchFamily="2" charset="-79"/>
              </a:rPr>
              <a:t>Игровые упражнения: </a:t>
            </a:r>
          </a:p>
          <a:p>
            <a:pPr algn="ctr"/>
            <a:r>
              <a:rPr lang="ru-RU" sz="3600" b="1" dirty="0" smtClean="0">
                <a:solidFill>
                  <a:srgbClr val="FF0000"/>
                </a:solidFill>
                <a:effectLst>
                  <a:outerShdw blurRad="38100" dist="38100" dir="2700000" algn="tl">
                    <a:srgbClr val="000000">
                      <a:alpha val="43137"/>
                    </a:srgbClr>
                  </a:outerShdw>
                </a:effectLst>
                <a:cs typeface="Aharoni" panose="02010803020104030203" pitchFamily="2" charset="-79"/>
              </a:rPr>
              <a:t>«</a:t>
            </a:r>
            <a:r>
              <a:rPr lang="ru-RU" sz="3600" b="1" dirty="0" err="1" smtClean="0">
                <a:solidFill>
                  <a:srgbClr val="FF0000"/>
                </a:solidFill>
                <a:effectLst>
                  <a:outerShdw blurRad="38100" dist="38100" dir="2700000" algn="tl">
                    <a:srgbClr val="000000">
                      <a:alpha val="43137"/>
                    </a:srgbClr>
                  </a:outerShdw>
                </a:effectLst>
                <a:cs typeface="Aharoni" panose="02010803020104030203" pitchFamily="2" charset="-79"/>
              </a:rPr>
              <a:t>Ловись</a:t>
            </a:r>
            <a:r>
              <a:rPr lang="ru-RU" sz="3600" b="1" dirty="0" smtClean="0">
                <a:solidFill>
                  <a:srgbClr val="FF0000"/>
                </a:solidFill>
                <a:effectLst>
                  <a:outerShdw blurRad="38100" dist="38100" dir="2700000" algn="tl">
                    <a:srgbClr val="000000">
                      <a:alpha val="43137"/>
                    </a:srgbClr>
                  </a:outerShdw>
                </a:effectLst>
                <a:cs typeface="Aharoni" panose="02010803020104030203" pitchFamily="2" charset="-79"/>
              </a:rPr>
              <a:t> рыбка большая и маленькая….»</a:t>
            </a:r>
            <a:endParaRPr lang="ru-RU" sz="3600" b="1" dirty="0">
              <a:solidFill>
                <a:srgbClr val="FF0000"/>
              </a:solidFill>
              <a:effectLst>
                <a:outerShdw blurRad="38100" dist="38100" dir="2700000" algn="tl">
                  <a:srgbClr val="000000">
                    <a:alpha val="43137"/>
                  </a:srgbClr>
                </a:outerShdw>
              </a:effectLst>
              <a:cs typeface="Aharoni" panose="02010803020104030203" pitchFamily="2" charset="-79"/>
            </a:endParaRPr>
          </a:p>
        </p:txBody>
      </p:sp>
      <p:sp>
        <p:nvSpPr>
          <p:cNvPr id="2" name="Прямоугольник 1"/>
          <p:cNvSpPr/>
          <p:nvPr/>
        </p:nvSpPr>
        <p:spPr>
          <a:xfrm>
            <a:off x="517165" y="2254225"/>
            <a:ext cx="8064896" cy="769441"/>
          </a:xfrm>
          <a:prstGeom prst="rect">
            <a:avLst/>
          </a:prstGeom>
        </p:spPr>
        <p:txBody>
          <a:bodyPr wrap="square">
            <a:spAutoFit/>
          </a:bodyPr>
          <a:lstStyle/>
          <a:p>
            <a:pPr algn="ctr"/>
            <a:r>
              <a:rPr lang="ru-RU" sz="2200" b="1" dirty="0">
                <a:solidFill>
                  <a:srgbClr val="FFFF00"/>
                </a:solidFill>
                <a:effectLst>
                  <a:outerShdw blurRad="38100" dist="38100" dir="2700000" algn="tl">
                    <a:srgbClr val="000000">
                      <a:alpha val="43137"/>
                    </a:srgbClr>
                  </a:outerShdw>
                </a:effectLst>
              </a:rPr>
              <a:t>Развивать общие представления о множестве: видеть составные части и отличительные признаки </a:t>
            </a:r>
          </a:p>
        </p:txBody>
      </p:sp>
      <p:sp>
        <p:nvSpPr>
          <p:cNvPr id="4" name="Управляющая кнопка: назад 3">
            <a:hlinkClick r:id="" action="ppaction://hlinkshowjump?jump=previousslide" highlightClick="1"/>
          </p:cNvPr>
          <p:cNvSpPr/>
          <p:nvPr/>
        </p:nvSpPr>
        <p:spPr>
          <a:xfrm>
            <a:off x="7281518" y="6093296"/>
            <a:ext cx="630920" cy="610368"/>
          </a:xfrm>
          <a:prstGeom prst="actionButtonBackPrevious">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5" name="Управляющая кнопка: далее 4">
            <a:hlinkClick r:id="" action="ppaction://hlinkshowjump?jump=nextslide" highlightClick="1"/>
          </p:cNvPr>
          <p:cNvSpPr/>
          <p:nvPr/>
        </p:nvSpPr>
        <p:spPr>
          <a:xfrm>
            <a:off x="8237442" y="6093295"/>
            <a:ext cx="648072" cy="610369"/>
          </a:xfrm>
          <a:prstGeom prst="actionButtonForwardNex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34657827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dl27.photosklad.net/20121023/e3e25ff70c47f686c0295b48f4868a7d.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4038" y="-3029"/>
            <a:ext cx="9148038" cy="6861029"/>
          </a:xfrm>
          <a:prstGeom prst="rect">
            <a:avLst/>
          </a:prstGeom>
          <a:noFill/>
          <a:extLst>
            <a:ext uri="{909E8E84-426E-40DD-AFC4-6F175D3DCCD1}">
              <a14:hiddenFill xmlns="" xmlns:a14="http://schemas.microsoft.com/office/drawing/2010/main">
                <a:solidFill>
                  <a:srgbClr val="FFFFFF"/>
                </a:solidFill>
              </a14:hiddenFill>
            </a:ext>
          </a:extLst>
        </p:spPr>
      </p:pic>
      <p:pic>
        <p:nvPicPr>
          <p:cNvPr id="2054" name="Picture 6" descr="http://st.depositphotos.com/2400497/2870/v/950/depositphotos_28706103-stock-illustration-cartoon-boy-fishing.jpg"/>
          <p:cNvPicPr>
            <a:picLocks noChangeAspect="1" noChangeArrowheads="1"/>
          </p:cNvPicPr>
          <p:nvPr/>
        </p:nvPicPr>
        <p:blipFill rotWithShape="1">
          <a:blip r:embed="rId8" cstate="print">
            <a:extLst>
              <a:ext uri="{BEBA8EAE-BF5A-486C-A8C5-ECC9F3942E4B}">
                <a14:imgProps xmlns="" xmlns:a14="http://schemas.microsoft.com/office/drawing/2010/main">
                  <a14:imgLayer r:embed="rId9">
                    <a14:imgEffect>
                      <a14:backgroundRemoval t="2148" b="97559" l="9961" r="94141"/>
                    </a14:imgEffect>
                  </a14:imgLayer>
                </a14:imgProps>
              </a:ext>
              <a:ext uri="{28A0092B-C50C-407E-A947-70E740481C1C}">
                <a14:useLocalDpi xmlns="" xmlns:a14="http://schemas.microsoft.com/office/drawing/2010/main" val="0"/>
              </a:ext>
            </a:extLst>
          </a:blip>
          <a:srcRect l="28847"/>
          <a:stretch/>
        </p:blipFill>
        <p:spPr bwMode="auto">
          <a:xfrm>
            <a:off x="2185796" y="980728"/>
            <a:ext cx="2639697" cy="3709878"/>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8" descr="http://animo2.ucoz.ru/_ph/38/2/737204827.gif"/>
          <p:cNvPicPr>
            <a:picLocks noChangeAspect="1" noChangeArrowheads="1" noCrop="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304225" y="5877272"/>
            <a:ext cx="804241" cy="558976"/>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10" descr="http://www.playcast.ru/uploads/2015/04/15/13171929.gif"/>
          <p:cNvPicPr>
            <a:picLocks noChangeAspect="1" noChangeArrowheads="1" noCrop="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5797879" y="4998832"/>
            <a:ext cx="1000893" cy="657730"/>
          </a:xfrm>
          <a:prstGeom prst="rect">
            <a:avLst/>
          </a:prstGeom>
          <a:noFill/>
          <a:extLst>
            <a:ext uri="{909E8E84-426E-40DD-AFC4-6F175D3DCCD1}">
              <a14:hiddenFill xmlns="" xmlns:a14="http://schemas.microsoft.com/office/drawing/2010/main">
                <a:solidFill>
                  <a:srgbClr val="FFFFFF"/>
                </a:solidFill>
              </a14:hiddenFill>
            </a:ext>
          </a:extLst>
        </p:spPr>
      </p:pic>
      <p:pic>
        <p:nvPicPr>
          <p:cNvPr id="2062" name="Picture 14" descr="http://animo2.ucoz.ru/_ph/38/2/737204827.gif"/>
          <p:cNvPicPr>
            <a:picLocks noChangeAspect="1" noChangeArrowheads="1" noCrop="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2627784" y="6086791"/>
            <a:ext cx="979938" cy="681092"/>
          </a:xfrm>
          <a:prstGeom prst="rect">
            <a:avLst/>
          </a:prstGeom>
          <a:noFill/>
          <a:extLst>
            <a:ext uri="{909E8E84-426E-40DD-AFC4-6F175D3DCCD1}">
              <a14:hiddenFill xmlns="" xmlns:a14="http://schemas.microsoft.com/office/drawing/2010/main">
                <a:solidFill>
                  <a:srgbClr val="FFFFFF"/>
                </a:solidFill>
              </a14:hiddenFill>
            </a:ext>
          </a:extLst>
        </p:spPr>
      </p:pic>
      <p:pic>
        <p:nvPicPr>
          <p:cNvPr id="2064" name="Picture 16" descr="http://animo2.ucoz.ru/_ph/38/2/737204827.gif"/>
          <p:cNvPicPr>
            <a:picLocks noChangeAspect="1" noChangeArrowheads="1" noCrop="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flipH="1">
            <a:off x="4747528" y="5877272"/>
            <a:ext cx="1004843" cy="720080"/>
          </a:xfrm>
          <a:prstGeom prst="rect">
            <a:avLst/>
          </a:prstGeom>
          <a:noFill/>
          <a:extLst>
            <a:ext uri="{909E8E84-426E-40DD-AFC4-6F175D3DCCD1}">
              <a14:hiddenFill xmlns="" xmlns:a14="http://schemas.microsoft.com/office/drawing/2010/main">
                <a:solidFill>
                  <a:srgbClr val="FFFFFF"/>
                </a:solidFill>
              </a14:hiddenFill>
            </a:ext>
          </a:extLst>
        </p:spPr>
      </p:pic>
      <p:pic>
        <p:nvPicPr>
          <p:cNvPr id="2066" name="Picture 18" descr="http://animo2.ucoz.ru/_ph/38/2/737204827.gif"/>
          <p:cNvPicPr>
            <a:picLocks noChangeAspect="1" noChangeArrowheads="1" noCrop="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flipH="1">
            <a:off x="6463015" y="6003949"/>
            <a:ext cx="671513" cy="466725"/>
          </a:xfrm>
          <a:prstGeom prst="rect">
            <a:avLst/>
          </a:prstGeom>
          <a:noFill/>
          <a:extLst>
            <a:ext uri="{909E8E84-426E-40DD-AFC4-6F175D3DCCD1}">
              <a14:hiddenFill xmlns="" xmlns:a14="http://schemas.microsoft.com/office/drawing/2010/main">
                <a:solidFill>
                  <a:srgbClr val="FFFFFF"/>
                </a:solidFill>
              </a14:hiddenFill>
            </a:ext>
          </a:extLst>
        </p:spPr>
      </p:pic>
      <p:pic>
        <p:nvPicPr>
          <p:cNvPr id="2068" name="Picture 20" descr="http://animo2.ucoz.ru/_ph/38/2/737204827.gif"/>
          <p:cNvPicPr>
            <a:picLocks noChangeAspect="1" noChangeArrowheads="1" noCrop="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6660232" y="4373742"/>
            <a:ext cx="911792" cy="633728"/>
          </a:xfrm>
          <a:prstGeom prst="rect">
            <a:avLst/>
          </a:prstGeom>
          <a:noFill/>
          <a:extLst>
            <a:ext uri="{909E8E84-426E-40DD-AFC4-6F175D3DCCD1}">
              <a14:hiddenFill xmlns="" xmlns:a14="http://schemas.microsoft.com/office/drawing/2010/main">
                <a:solidFill>
                  <a:srgbClr val="FFFFFF"/>
                </a:solidFill>
              </a14:hiddenFill>
            </a:ext>
          </a:extLst>
        </p:spPr>
      </p:pic>
      <p:pic>
        <p:nvPicPr>
          <p:cNvPr id="2070" name="Picture 22" descr="http://www.playcast.ru/uploads/2015/04/15/13171875.gif"/>
          <p:cNvPicPr>
            <a:picLocks noChangeAspect="1" noChangeArrowheads="1" noCrop="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flipH="1">
            <a:off x="7398334" y="3969727"/>
            <a:ext cx="1697193" cy="1175470"/>
          </a:xfrm>
          <a:prstGeom prst="rect">
            <a:avLst/>
          </a:prstGeom>
          <a:noFill/>
          <a:extLst>
            <a:ext uri="{909E8E84-426E-40DD-AFC4-6F175D3DCCD1}">
              <a14:hiddenFill xmlns="" xmlns:a14="http://schemas.microsoft.com/office/drawing/2010/main">
                <a:solidFill>
                  <a:srgbClr val="FFFFFF"/>
                </a:solidFill>
              </a14:hiddenFill>
            </a:ext>
          </a:extLst>
        </p:spPr>
      </p:pic>
      <p:pic>
        <p:nvPicPr>
          <p:cNvPr id="2072" name="Picture 24" descr="http://www.playcast.ru/uploads/2015/04/15/13171875.gif"/>
          <p:cNvPicPr>
            <a:picLocks noChangeAspect="1" noChangeArrowheads="1" noCrop="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1331640" y="5656562"/>
            <a:ext cx="1115993" cy="959754"/>
          </a:xfrm>
          <a:prstGeom prst="rect">
            <a:avLst/>
          </a:prstGeom>
          <a:noFill/>
          <a:extLst>
            <a:ext uri="{909E8E84-426E-40DD-AFC4-6F175D3DCCD1}">
              <a14:hiddenFill xmlns="" xmlns:a14="http://schemas.microsoft.com/office/drawing/2010/main">
                <a:solidFill>
                  <a:srgbClr val="FFFFFF"/>
                </a:solidFill>
              </a14:hiddenFill>
            </a:ext>
          </a:extLst>
        </p:spPr>
      </p:pic>
      <p:pic>
        <p:nvPicPr>
          <p:cNvPr id="2074" name="Picture 26" descr="http://scientificstar.ru/_ph/92/2/366066950.gif"/>
          <p:cNvPicPr>
            <a:picLocks noChangeAspect="1" noChangeArrowheads="1" noCrop="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4888225" y="5307820"/>
            <a:ext cx="857250" cy="647700"/>
          </a:xfrm>
          <a:prstGeom prst="rect">
            <a:avLst/>
          </a:prstGeom>
          <a:noFill/>
          <a:extLst>
            <a:ext uri="{909E8E84-426E-40DD-AFC4-6F175D3DCCD1}">
              <a14:hiddenFill xmlns="" xmlns:a14="http://schemas.microsoft.com/office/drawing/2010/main">
                <a:solidFill>
                  <a:srgbClr val="FFFFFF"/>
                </a:solidFill>
              </a14:hiddenFill>
            </a:ext>
          </a:extLst>
        </p:spPr>
      </p:pic>
      <p:pic>
        <p:nvPicPr>
          <p:cNvPr id="2076" name="Picture 28" descr="http://www.playcast.ru/uploads/2015/04/15/13171932.gif"/>
          <p:cNvPicPr>
            <a:picLocks noChangeAspect="1" noChangeArrowheads="1" noCrop="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flipH="1">
            <a:off x="7555849" y="5145197"/>
            <a:ext cx="1265738" cy="1140188"/>
          </a:xfrm>
          <a:prstGeom prst="rect">
            <a:avLst/>
          </a:prstGeom>
          <a:noFill/>
          <a:extLst>
            <a:ext uri="{909E8E84-426E-40DD-AFC4-6F175D3DCCD1}">
              <a14:hiddenFill xmlns="" xmlns:a14="http://schemas.microsoft.com/office/drawing/2010/main">
                <a:solidFill>
                  <a:srgbClr val="FFFFFF"/>
                </a:solidFill>
              </a14:hiddenFill>
            </a:ext>
          </a:extLst>
        </p:spPr>
      </p:pic>
      <p:pic>
        <p:nvPicPr>
          <p:cNvPr id="25" name="Picture 12" descr="http://simbis.su/media/thumbs_004/19252/img_1360039589_940x720.png"/>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706345" y="3611551"/>
            <a:ext cx="1533646" cy="153364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Облако 1"/>
          <p:cNvSpPr/>
          <p:nvPr/>
        </p:nvSpPr>
        <p:spPr>
          <a:xfrm>
            <a:off x="4067944" y="307504"/>
            <a:ext cx="4836988" cy="1346448"/>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pic>
        <p:nvPicPr>
          <p:cNvPr id="27" name="Picture 8" descr="http://www.playcast.ru/uploads/2015/12/14/16314200.gif"/>
          <p:cNvPicPr>
            <a:picLocks noChangeAspect="1" noChangeArrowheads="1" noCrop="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4345087" y="685451"/>
            <a:ext cx="590550" cy="590551"/>
          </a:xfrm>
          <a:prstGeom prst="rect">
            <a:avLst/>
          </a:prstGeom>
          <a:noFill/>
          <a:extLst>
            <a:ext uri="{909E8E84-426E-40DD-AFC4-6F175D3DCCD1}">
              <a14:hiddenFill xmlns="" xmlns:a14="http://schemas.microsoft.com/office/drawing/2010/main">
                <a:solidFill>
                  <a:srgbClr val="FFFFFF"/>
                </a:solidFill>
              </a14:hiddenFill>
            </a:ext>
          </a:extLst>
        </p:spPr>
      </p:pic>
      <p:pic>
        <p:nvPicPr>
          <p:cNvPr id="28" name="Picture 2" descr="http://www.clipartbest.com/cliparts/yjc/x47/yjcx47KTE.png"/>
          <p:cNvPicPr>
            <a:picLocks noChangeAspect="1" noChangeArrowheads="1"/>
          </p:cNvPicPr>
          <p:nvPr/>
        </p:nvPicPr>
        <p:blipFill rotWithShape="1">
          <a:blip r:embed="rId17" cstate="print">
            <a:extLst>
              <a:ext uri="{BEBA8EAE-BF5A-486C-A8C5-ECC9F3942E4B}">
                <a14:imgProps xmlns="" xmlns:a14="http://schemas.microsoft.com/office/drawing/2010/main">
                  <a14:imgLayer r:embed="rId18">
                    <a14:imgEffect>
                      <a14:backgroundRemoval t="10000" b="90000" l="10000" r="90000"/>
                    </a14:imgEffect>
                  </a14:imgLayer>
                </a14:imgProps>
              </a:ext>
              <a:ext uri="{28A0092B-C50C-407E-A947-70E740481C1C}">
                <a14:useLocalDpi xmlns="" xmlns:a14="http://schemas.microsoft.com/office/drawing/2010/main" val="0"/>
              </a:ext>
            </a:extLst>
          </a:blip>
          <a:srcRect l="14985" t="14069" r="16231" b="14057"/>
          <a:stretch/>
        </p:blipFill>
        <p:spPr bwMode="auto">
          <a:xfrm>
            <a:off x="4780659" y="800956"/>
            <a:ext cx="314312" cy="328426"/>
          </a:xfrm>
          <a:prstGeom prst="rect">
            <a:avLst/>
          </a:prstGeom>
          <a:noFill/>
          <a:extLst>
            <a:ext uri="{909E8E84-426E-40DD-AFC4-6F175D3DCCD1}">
              <a14:hiddenFill xmlns="" xmlns:a14="http://schemas.microsoft.com/office/drawing/2010/main">
                <a:solidFill>
                  <a:srgbClr val="FFFFFF"/>
                </a:solidFill>
              </a14:hiddenFill>
            </a:ext>
          </a:extLst>
        </p:spPr>
      </p:pic>
      <p:pic>
        <p:nvPicPr>
          <p:cNvPr id="29" name="Picture 8" descr="http://www.playcast.ru/uploads/2015/12/14/16314200.gif"/>
          <p:cNvPicPr>
            <a:picLocks noChangeAspect="1" noChangeArrowheads="1" noCrop="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4954674" y="685450"/>
            <a:ext cx="590550" cy="590551"/>
          </a:xfrm>
          <a:prstGeom prst="rect">
            <a:avLst/>
          </a:prstGeom>
          <a:noFill/>
          <a:extLst>
            <a:ext uri="{909E8E84-426E-40DD-AFC4-6F175D3DCCD1}">
              <a14:hiddenFill xmlns="" xmlns:a14="http://schemas.microsoft.com/office/drawing/2010/main">
                <a:solidFill>
                  <a:srgbClr val="FFFFFF"/>
                </a:solidFill>
              </a14:hiddenFill>
            </a:ext>
          </a:extLst>
        </p:spPr>
      </p:pic>
      <p:pic>
        <p:nvPicPr>
          <p:cNvPr id="30" name="Picture 8" descr="http://www.playcast.ru/uploads/2015/12/14/16314200.gif"/>
          <p:cNvPicPr>
            <a:picLocks noChangeAspect="1" noChangeArrowheads="1" noCrop="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5545224" y="685452"/>
            <a:ext cx="590550" cy="590551"/>
          </a:xfrm>
          <a:prstGeom prst="rect">
            <a:avLst/>
          </a:prstGeom>
          <a:noFill/>
          <a:extLst>
            <a:ext uri="{909E8E84-426E-40DD-AFC4-6F175D3DCCD1}">
              <a14:hiddenFill xmlns="" xmlns:a14="http://schemas.microsoft.com/office/drawing/2010/main">
                <a:solidFill>
                  <a:srgbClr val="FFFFFF"/>
                </a:solidFill>
              </a14:hiddenFill>
            </a:ext>
          </a:extLst>
        </p:spPr>
      </p:pic>
      <p:pic>
        <p:nvPicPr>
          <p:cNvPr id="31" name="Picture 2" descr="http://www.clipartbest.com/cliparts/yjc/x47/yjcx47KTE.png"/>
          <p:cNvPicPr>
            <a:picLocks noChangeAspect="1" noChangeArrowheads="1"/>
          </p:cNvPicPr>
          <p:nvPr/>
        </p:nvPicPr>
        <p:blipFill rotWithShape="1">
          <a:blip r:embed="rId17" cstate="print">
            <a:extLst>
              <a:ext uri="{BEBA8EAE-BF5A-486C-A8C5-ECC9F3942E4B}">
                <a14:imgProps xmlns="" xmlns:a14="http://schemas.microsoft.com/office/drawing/2010/main">
                  <a14:imgLayer r:embed="rId18">
                    <a14:imgEffect>
                      <a14:backgroundRemoval t="10000" b="90000" l="10000" r="90000"/>
                    </a14:imgEffect>
                  </a14:imgLayer>
                </a14:imgProps>
              </a:ext>
              <a:ext uri="{28A0092B-C50C-407E-A947-70E740481C1C}">
                <a14:useLocalDpi xmlns="" xmlns:a14="http://schemas.microsoft.com/office/drawing/2010/main" val="0"/>
              </a:ext>
            </a:extLst>
          </a:blip>
          <a:srcRect l="14985" t="14069" r="16231" b="14057"/>
          <a:stretch/>
        </p:blipFill>
        <p:spPr bwMode="auto">
          <a:xfrm>
            <a:off x="5386667" y="826861"/>
            <a:ext cx="314312" cy="328426"/>
          </a:xfrm>
          <a:prstGeom prst="rect">
            <a:avLst/>
          </a:prstGeom>
          <a:noFill/>
          <a:extLst>
            <a:ext uri="{909E8E84-426E-40DD-AFC4-6F175D3DCCD1}">
              <a14:hiddenFill xmlns="" xmlns:a14="http://schemas.microsoft.com/office/drawing/2010/main">
                <a:solidFill>
                  <a:srgbClr val="FFFFFF"/>
                </a:solidFill>
              </a14:hiddenFill>
            </a:ext>
          </a:extLst>
        </p:spPr>
      </p:pic>
      <p:pic>
        <p:nvPicPr>
          <p:cNvPr id="32" name="Picture 8" descr="http://www.playcast.ru/uploads/2015/12/14/16314200.gif"/>
          <p:cNvPicPr>
            <a:picLocks noChangeAspect="1" noChangeArrowheads="1" noCrop="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6135774" y="669893"/>
            <a:ext cx="590550" cy="590551"/>
          </a:xfrm>
          <a:prstGeom prst="rect">
            <a:avLst/>
          </a:prstGeom>
          <a:noFill/>
          <a:extLst>
            <a:ext uri="{909E8E84-426E-40DD-AFC4-6F175D3DCCD1}">
              <a14:hiddenFill xmlns="" xmlns:a14="http://schemas.microsoft.com/office/drawing/2010/main">
                <a:solidFill>
                  <a:srgbClr val="FFFFFF"/>
                </a:solidFill>
              </a14:hiddenFill>
            </a:ext>
          </a:extLst>
        </p:spPr>
      </p:pic>
      <p:pic>
        <p:nvPicPr>
          <p:cNvPr id="33" name="Picture 2" descr="http://www.clipartbest.com/cliparts/yjc/x47/yjcx47KTE.png"/>
          <p:cNvPicPr>
            <a:picLocks noChangeAspect="1" noChangeArrowheads="1"/>
          </p:cNvPicPr>
          <p:nvPr/>
        </p:nvPicPr>
        <p:blipFill rotWithShape="1">
          <a:blip r:embed="rId17" cstate="print">
            <a:extLst>
              <a:ext uri="{BEBA8EAE-BF5A-486C-A8C5-ECC9F3942E4B}">
                <a14:imgProps xmlns="" xmlns:a14="http://schemas.microsoft.com/office/drawing/2010/main">
                  <a14:imgLayer r:embed="rId18">
                    <a14:imgEffect>
                      <a14:backgroundRemoval t="10000" b="90000" l="10000" r="90000"/>
                    </a14:imgEffect>
                  </a14:imgLayer>
                </a14:imgProps>
              </a:ext>
              <a:ext uri="{28A0092B-C50C-407E-A947-70E740481C1C}">
                <a14:useLocalDpi xmlns="" xmlns:a14="http://schemas.microsoft.com/office/drawing/2010/main" val="0"/>
              </a:ext>
            </a:extLst>
          </a:blip>
          <a:srcRect l="14985" t="14069" r="16231" b="14057"/>
          <a:stretch/>
        </p:blipFill>
        <p:spPr bwMode="auto">
          <a:xfrm>
            <a:off x="5984013" y="826861"/>
            <a:ext cx="314312" cy="328426"/>
          </a:xfrm>
          <a:prstGeom prst="rect">
            <a:avLst/>
          </a:prstGeom>
          <a:noFill/>
          <a:extLst>
            <a:ext uri="{909E8E84-426E-40DD-AFC4-6F175D3DCCD1}">
              <a14:hiddenFill xmlns="" xmlns:a14="http://schemas.microsoft.com/office/drawing/2010/main">
                <a:solidFill>
                  <a:srgbClr val="FFFFFF"/>
                </a:solidFill>
              </a14:hiddenFill>
            </a:ext>
          </a:extLst>
        </p:spPr>
      </p:pic>
      <p:pic>
        <p:nvPicPr>
          <p:cNvPr id="34" name="Picture 8" descr="http://www.playcast.ru/uploads/2015/12/14/16314200.gif"/>
          <p:cNvPicPr>
            <a:picLocks noChangeAspect="1" noChangeArrowheads="1" noCrop="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6749926" y="669892"/>
            <a:ext cx="590550" cy="590551"/>
          </a:xfrm>
          <a:prstGeom prst="rect">
            <a:avLst/>
          </a:prstGeom>
          <a:noFill/>
          <a:extLst>
            <a:ext uri="{909E8E84-426E-40DD-AFC4-6F175D3DCCD1}">
              <a14:hiddenFill xmlns="" xmlns:a14="http://schemas.microsoft.com/office/drawing/2010/main">
                <a:solidFill>
                  <a:srgbClr val="FFFFFF"/>
                </a:solidFill>
              </a14:hiddenFill>
            </a:ext>
          </a:extLst>
        </p:spPr>
      </p:pic>
      <p:pic>
        <p:nvPicPr>
          <p:cNvPr id="35" name="Picture 2" descr="http://www.clipartbest.com/cliparts/yjc/x47/yjcx47KTE.png"/>
          <p:cNvPicPr>
            <a:picLocks noChangeAspect="1" noChangeArrowheads="1"/>
          </p:cNvPicPr>
          <p:nvPr/>
        </p:nvPicPr>
        <p:blipFill rotWithShape="1">
          <a:blip r:embed="rId17" cstate="print">
            <a:extLst>
              <a:ext uri="{BEBA8EAE-BF5A-486C-A8C5-ECC9F3942E4B}">
                <a14:imgProps xmlns="" xmlns:a14="http://schemas.microsoft.com/office/drawing/2010/main">
                  <a14:imgLayer r:embed="rId18">
                    <a14:imgEffect>
                      <a14:backgroundRemoval t="10000" b="90000" l="10000" r="90000"/>
                    </a14:imgEffect>
                  </a14:imgLayer>
                </a14:imgProps>
              </a:ext>
              <a:ext uri="{28A0092B-C50C-407E-A947-70E740481C1C}">
                <a14:useLocalDpi xmlns="" xmlns:a14="http://schemas.microsoft.com/office/drawing/2010/main" val="0"/>
              </a:ext>
            </a:extLst>
          </a:blip>
          <a:srcRect l="14985" t="14069" r="16231" b="14057"/>
          <a:stretch/>
        </p:blipFill>
        <p:spPr bwMode="auto">
          <a:xfrm>
            <a:off x="6592770" y="826861"/>
            <a:ext cx="314312" cy="328426"/>
          </a:xfrm>
          <a:prstGeom prst="rect">
            <a:avLst/>
          </a:prstGeom>
          <a:noFill/>
          <a:extLst>
            <a:ext uri="{909E8E84-426E-40DD-AFC4-6F175D3DCCD1}">
              <a14:hiddenFill xmlns="" xmlns:a14="http://schemas.microsoft.com/office/drawing/2010/main">
                <a:solidFill>
                  <a:srgbClr val="FFFFFF"/>
                </a:solidFill>
              </a14:hiddenFill>
            </a:ext>
          </a:extLst>
        </p:spPr>
      </p:pic>
      <p:pic>
        <p:nvPicPr>
          <p:cNvPr id="36" name="Picture 4" descr="http://www.internetdict.com/wp-content/uploads/related_images/2016/01/20/who-invented-the-equal-sign_1.jpg"/>
          <p:cNvPicPr>
            <a:picLocks noChangeAspect="1" noChangeArrowheads="1"/>
          </p:cNvPicPr>
          <p:nvPr/>
        </p:nvPicPr>
        <p:blipFill rotWithShape="1">
          <a:blip r:embed="rId19" cstate="print">
            <a:extLst>
              <a:ext uri="{BEBA8EAE-BF5A-486C-A8C5-ECC9F3942E4B}">
                <a14:imgProps xmlns="" xmlns:a14="http://schemas.microsoft.com/office/drawing/2010/main">
                  <a14:imgLayer r:embed="rId20">
                    <a14:imgEffect>
                      <a14:backgroundRemoval t="0" b="96429" l="10000" r="100000">
                        <a14:foregroundMark x1="39524" y1="41190" x2="39524" y2="41190"/>
                      </a14:backgroundRemoval>
                    </a14:imgEffect>
                  </a14:imgLayer>
                </a14:imgProps>
              </a:ext>
              <a:ext uri="{28A0092B-C50C-407E-A947-70E740481C1C}">
                <a14:useLocalDpi xmlns="" xmlns:a14="http://schemas.microsoft.com/office/drawing/2010/main" val="0"/>
              </a:ext>
            </a:extLst>
          </a:blip>
          <a:srcRect l="26851" t="35125" r="21870" b="32437"/>
          <a:stretch/>
        </p:blipFill>
        <p:spPr bwMode="auto">
          <a:xfrm>
            <a:off x="7240820" y="881086"/>
            <a:ext cx="315029" cy="199283"/>
          </a:xfrm>
          <a:prstGeom prst="rect">
            <a:avLst/>
          </a:prstGeom>
          <a:noFill/>
          <a:extLst>
            <a:ext uri="{909E8E84-426E-40DD-AFC4-6F175D3DCCD1}">
              <a14:hiddenFill xmlns="" xmlns:a14="http://schemas.microsoft.com/office/drawing/2010/main">
                <a:solidFill>
                  <a:srgbClr val="FFFFFF"/>
                </a:solidFill>
              </a14:hiddenFill>
            </a:ext>
          </a:extLst>
        </p:spPr>
      </p:pic>
      <p:pic>
        <p:nvPicPr>
          <p:cNvPr id="2078" name="Picture 30" descr="https://ds04.infourok.ru/uploads/ex/0f22/00048f79-fbf2d673/2/hello_html_3cd2230.png"/>
          <p:cNvPicPr>
            <a:picLocks noChangeAspect="1" noChangeArrowheads="1"/>
          </p:cNvPicPr>
          <p:nvPr/>
        </p:nvPicPr>
        <p:blipFill>
          <a:blip r:embed="rId21" cstate="print">
            <a:extLst>
              <a:ext uri="{28A0092B-C50C-407E-A947-70E740481C1C}">
                <a14:useLocalDpi xmlns="" xmlns:a14="http://schemas.microsoft.com/office/drawing/2010/main" val="0"/>
              </a:ext>
            </a:extLst>
          </a:blip>
          <a:srcRect/>
          <a:stretch>
            <a:fillRect/>
          </a:stretch>
        </p:blipFill>
        <p:spPr bwMode="auto">
          <a:xfrm>
            <a:off x="7423467" y="635449"/>
            <a:ext cx="605328" cy="605328"/>
          </a:xfrm>
          <a:prstGeom prst="rect">
            <a:avLst/>
          </a:prstGeom>
          <a:noFill/>
          <a:extLst>
            <a:ext uri="{909E8E84-426E-40DD-AFC4-6F175D3DCCD1}">
              <a14:hiddenFill xmlns="" xmlns:a14="http://schemas.microsoft.com/office/drawing/2010/main">
                <a:solidFill>
                  <a:srgbClr val="FFFFFF"/>
                </a:solidFill>
              </a14:hiddenFill>
            </a:ext>
          </a:extLst>
        </p:spPr>
      </p:pic>
      <p:sp>
        <p:nvSpPr>
          <p:cNvPr id="3" name="Управляющая кнопка: назад 2">
            <a:hlinkClick r:id="" action="ppaction://hlinkshowjump?jump=previousslide" highlightClick="1"/>
          </p:cNvPr>
          <p:cNvSpPr/>
          <p:nvPr/>
        </p:nvSpPr>
        <p:spPr>
          <a:xfrm>
            <a:off x="7583390" y="6259310"/>
            <a:ext cx="605328" cy="511191"/>
          </a:xfrm>
          <a:prstGeom prst="actionButtonBackPrevious">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4" name="Управляющая кнопка: далее 3">
            <a:hlinkClick r:id="" action="ppaction://hlinkshowjump?jump=nextslide" highlightClick="1"/>
          </p:cNvPr>
          <p:cNvSpPr/>
          <p:nvPr/>
        </p:nvSpPr>
        <p:spPr>
          <a:xfrm>
            <a:off x="8397942" y="6237311"/>
            <a:ext cx="551337" cy="521208"/>
          </a:xfrm>
          <a:prstGeom prst="actionButtonForwardNex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pic>
        <p:nvPicPr>
          <p:cNvPr id="40" name="Picture 4" descr="http://www.playcast.ru/uploads/2015/12/27/16523663.gif"/>
          <p:cNvPicPr>
            <a:picLocks noChangeAspect="1" noChangeArrowheads="1" noCrop="1"/>
          </p:cNvPicPr>
          <p:nvPr/>
        </p:nvPicPr>
        <p:blipFill>
          <a:blip r:embed="rId22" cstate="print">
            <a:extLst>
              <a:ext uri="{28A0092B-C50C-407E-A947-70E740481C1C}">
                <a14:useLocalDpi xmlns="" xmlns:a14="http://schemas.microsoft.com/office/drawing/2010/main" val="0"/>
              </a:ext>
            </a:extLst>
          </a:blip>
          <a:srcRect/>
          <a:stretch>
            <a:fillRect/>
          </a:stretch>
        </p:blipFill>
        <p:spPr bwMode="auto">
          <a:xfrm>
            <a:off x="7345045" y="500729"/>
            <a:ext cx="874765" cy="87476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601988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3.61111E-6 -1.79463E-6 L 0.03628 -0.11239 L 0.22048 -0.66998 L 0.13073 -0.28076 " pathEditMode="relative" rAng="0" ptsTypes="AAAA">
                                      <p:cBhvr>
                                        <p:cTn id="6" dur="2000" fill="hold"/>
                                        <p:tgtEl>
                                          <p:spTgt spid="7"/>
                                        </p:tgtEl>
                                        <p:attrNameLst>
                                          <p:attrName>ppt_x</p:attrName>
                                          <p:attrName>ppt_y</p:attrName>
                                        </p:attrNameLst>
                                      </p:cBhvr>
                                      <p:rCtr x="11024" y="-33511"/>
                                    </p:animMotion>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10" restart="whenNotActive" fill="hold" evtFilter="cancelBubble" nodeType="interactiveSeq">
                <p:stCondLst>
                  <p:cond evt="onClick" delay="0">
                    <p:tgtEl>
                      <p:spTgt spid="12"/>
                    </p:tgtEl>
                  </p:cond>
                </p:stCondLst>
                <p:endSync evt="end" delay="0">
                  <p:rtn val="all"/>
                </p:endSync>
                <p:childTnLst>
                  <p:par>
                    <p:cTn id="11" fill="hold">
                      <p:stCondLst>
                        <p:cond delay="0"/>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8.33333E-6 -2.96022E-7 L -0.39983 -0.5289 L -0.51928 -0.11725 " pathEditMode="relative" ptsTypes="AAA">
                                      <p:cBhvr>
                                        <p:cTn id="14" dur="2000" fill="hold"/>
                                        <p:tgtEl>
                                          <p:spTgt spid="12"/>
                                        </p:tgtEl>
                                        <p:attrNameLst>
                                          <p:attrName>ppt_x</p:attrName>
                                          <p:attrName>ppt_y</p:attrName>
                                        </p:attrNameLst>
                                      </p:cBhvr>
                                    </p:animMotion>
                                  </p:childTnLst>
                                  <p:subTnLst>
                                    <p:audio>
                                      <p:cMediaNode>
                                        <p:cTn display="0" masterRel="sameClick">
                                          <p:stCondLst>
                                            <p:cond evt="begin" delay="0">
                                              <p:tn val="13"/>
                                            </p:cond>
                                          </p:stCondLst>
                                          <p:endCondLst>
                                            <p:cond evt="onStopAudio" delay="0">
                                              <p:tgtEl>
                                                <p:sldTgt/>
                                              </p:tgtEl>
                                            </p:cond>
                                          </p:endCondLst>
                                        </p:cTn>
                                        <p:tgtEl>
                                          <p:sndTgt r:embed="rId3" name="chimes.wav"/>
                                        </p:tgtEl>
                                      </p:cMediaNode>
                                    </p:audio>
                                  </p:subTnLst>
                                </p:cTn>
                              </p:par>
                            </p:childTnLst>
                          </p:cTn>
                        </p:par>
                        <p:par>
                          <p:cTn id="15" fill="hold">
                            <p:stCondLst>
                              <p:cond delay="2000"/>
                            </p:stCondLst>
                            <p:childTnLst>
                              <p:par>
                                <p:cTn id="16" presetID="1" presetClass="entr" presetSubtype="0" fill="hold" nodeType="afterEffect">
                                  <p:stCondLst>
                                    <p:cond delay="0"/>
                                  </p:stCondLst>
                                  <p:childTnLst>
                                    <p:set>
                                      <p:cBhvr>
                                        <p:cTn id="17"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18" restart="whenNotActive" fill="hold" evtFilter="cancelBubble" nodeType="interactiveSeq">
                <p:stCondLst>
                  <p:cond evt="onClick" delay="0">
                    <p:tgtEl>
                      <p:spTgt spid="2062"/>
                    </p:tgtEl>
                  </p:cond>
                </p:stCondLst>
                <p:endSync evt="end" delay="0">
                  <p:rtn val="all"/>
                </p:endSync>
                <p:childTnLst>
                  <p:par>
                    <p:cTn id="19" fill="hold">
                      <p:stCondLst>
                        <p:cond delay="0"/>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3.33333E-6 -2.12766E-7 L -0.04636 -0.69172 L -0.15677 -0.23636 " pathEditMode="relative" ptsTypes="AAA">
                                      <p:cBhvr>
                                        <p:cTn id="22" dur="2000" fill="hold"/>
                                        <p:tgtEl>
                                          <p:spTgt spid="2062"/>
                                        </p:tgtEl>
                                        <p:attrNameLst>
                                          <p:attrName>ppt_x</p:attrName>
                                          <p:attrName>ppt_y</p:attrName>
                                        </p:attrNameLst>
                                      </p:cBhvr>
                                    </p:animMotion>
                                  </p:childTnLst>
                                  <p:subTnLst>
                                    <p:audio>
                                      <p:cMediaNode>
                                        <p:cTn display="0" masterRel="sameClick">
                                          <p:stCondLst>
                                            <p:cond evt="begin" delay="0">
                                              <p:tn val="21"/>
                                            </p:cond>
                                          </p:stCondLst>
                                          <p:endCondLst>
                                            <p:cond evt="onStopAudio" delay="0">
                                              <p:tgtEl>
                                                <p:sldTgt/>
                                              </p:tgtEl>
                                            </p:cond>
                                          </p:endCondLst>
                                        </p:cTn>
                                        <p:tgtEl>
                                          <p:sndTgt r:embed="rId3" name="chimes.wav"/>
                                        </p:tgtEl>
                                      </p:cMediaNode>
                                    </p:audio>
                                  </p:sub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2062"/>
                  </p:tgtEl>
                </p:cond>
              </p:nextCondLst>
            </p:seq>
            <p:seq concurrent="1" nextAc="seek">
              <p:cTn id="26" restart="whenNotActive" fill="hold" evtFilter="cancelBubble" nodeType="interactiveSeq">
                <p:stCondLst>
                  <p:cond evt="onClick" delay="0">
                    <p:tgtEl>
                      <p:spTgt spid="2064"/>
                    </p:tgtEl>
                  </p:cond>
                </p:stCondLst>
                <p:endSync evt="end" delay="0">
                  <p:rtn val="all"/>
                </p:endSync>
                <p:childTnLst>
                  <p:par>
                    <p:cTn id="27" fill="hold">
                      <p:stCondLst>
                        <p:cond delay="0"/>
                      </p:stCondLst>
                      <p:childTnLst>
                        <p:par>
                          <p:cTn id="28" fill="hold">
                            <p:stCondLst>
                              <p:cond delay="0"/>
                            </p:stCondLst>
                            <p:childTnLst>
                              <p:par>
                                <p:cTn id="29" presetID="0" presetClass="path" presetSubtype="0" accel="50000" decel="50000" fill="hold" nodeType="clickEffect">
                                  <p:stCondLst>
                                    <p:cond delay="0"/>
                                  </p:stCondLst>
                                  <p:childTnLst>
                                    <p:animMotion origin="layout" path="M -2.77778E-7 -3.22849E-6 L -0.29548 -0.67391 L -0.4283 -0.21646 " pathEditMode="relative" ptsTypes="AAA">
                                      <p:cBhvr>
                                        <p:cTn id="30" dur="2000" fill="hold"/>
                                        <p:tgtEl>
                                          <p:spTgt spid="2064"/>
                                        </p:tgtEl>
                                        <p:attrNameLst>
                                          <p:attrName>ppt_x</p:attrName>
                                          <p:attrName>ppt_y</p:attrName>
                                        </p:attrNameLst>
                                      </p:cBhvr>
                                    </p:animMotion>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par>
                          <p:cTn id="31" fill="hold">
                            <p:stCondLst>
                              <p:cond delay="2000"/>
                            </p:stCondLst>
                            <p:childTnLst>
                              <p:par>
                                <p:cTn id="32" presetID="1"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2064"/>
                  </p:tgtEl>
                </p:cond>
              </p:nextCondLst>
            </p:seq>
            <p:seq concurrent="1" nextAc="seek">
              <p:cTn id="34" restart="whenNotActive" fill="hold" evtFilter="cancelBubble" nodeType="interactiveSeq">
                <p:stCondLst>
                  <p:cond evt="onClick" delay="0">
                    <p:tgtEl>
                      <p:spTgt spid="2066"/>
                    </p:tgtEl>
                  </p:cond>
                </p:stCondLst>
                <p:endSync evt="end" delay="0">
                  <p:rtn val="all"/>
                </p:endSync>
                <p:childTnLst>
                  <p:par>
                    <p:cTn id="35" fill="hold">
                      <p:stCondLst>
                        <p:cond delay="0"/>
                      </p:stCondLst>
                      <p:childTnLst>
                        <p:par>
                          <p:cTn id="36" fill="hold">
                            <p:stCondLst>
                              <p:cond delay="0"/>
                            </p:stCondLst>
                            <p:childTnLst>
                              <p:par>
                                <p:cTn id="37" presetID="9" presetClass="emph" presetSubtype="0" nodeType="clickEffect">
                                  <p:stCondLst>
                                    <p:cond delay="0"/>
                                  </p:stCondLst>
                                  <p:childTnLst>
                                    <p:set>
                                      <p:cBhvr rctx="PPT">
                                        <p:cTn id="38" dur="indefinite"/>
                                        <p:tgtEl>
                                          <p:spTgt spid="2066"/>
                                        </p:tgtEl>
                                        <p:attrNameLst>
                                          <p:attrName>style.opacity</p:attrName>
                                        </p:attrNameLst>
                                      </p:cBhvr>
                                      <p:to>
                                        <p:strVal val="0.5"/>
                                      </p:to>
                                    </p:set>
                                    <p:animEffect filter="image" prLst="opacity: 0.5">
                                      <p:cBhvr rctx="IE">
                                        <p:cTn id="39" dur="indefinite"/>
                                        <p:tgtEl>
                                          <p:spTgt spid="2066"/>
                                        </p:tgtEl>
                                      </p:cBhvr>
                                    </p:animEffect>
                                  </p:childTnLst>
                                  <p:subTnLst>
                                    <p:audio>
                                      <p:cMediaNode>
                                        <p:cTn display="0" masterRel="sameClick">
                                          <p:stCondLst>
                                            <p:cond evt="begin" delay="0">
                                              <p:tn val="37"/>
                                            </p:cond>
                                          </p:stCondLst>
                                          <p:endCondLst>
                                            <p:cond evt="onStopAudio" delay="0">
                                              <p:tgtEl>
                                                <p:sldTgt/>
                                              </p:tgtEl>
                                            </p:cond>
                                          </p:endCondLst>
                                        </p:cTn>
                                        <p:tgtEl>
                                          <p:sndTgt r:embed="rId4" name="laser.wav"/>
                                        </p:tgtEl>
                                      </p:cMediaNode>
                                    </p:audio>
                                  </p:subTnLst>
                                </p:cTn>
                              </p:par>
                            </p:childTnLst>
                          </p:cTn>
                        </p:par>
                      </p:childTnLst>
                    </p:cTn>
                  </p:par>
                </p:childTnLst>
              </p:cTn>
              <p:nextCondLst>
                <p:cond evt="onClick" delay="0">
                  <p:tgtEl>
                    <p:spTgt spid="2066"/>
                  </p:tgtEl>
                </p:cond>
              </p:nextCondLst>
            </p:seq>
            <p:seq concurrent="1" nextAc="seek">
              <p:cTn id="40" restart="whenNotActive" fill="hold" evtFilter="cancelBubble" nodeType="interactiveSeq">
                <p:stCondLst>
                  <p:cond evt="onClick" delay="0">
                    <p:tgtEl>
                      <p:spTgt spid="2068"/>
                    </p:tgtEl>
                  </p:cond>
                </p:stCondLst>
                <p:endSync evt="end" delay="0">
                  <p:rtn val="all"/>
                </p:endSync>
                <p:childTnLst>
                  <p:par>
                    <p:cTn id="41" fill="hold">
                      <p:stCondLst>
                        <p:cond delay="0"/>
                      </p:stCondLst>
                      <p:childTnLst>
                        <p:par>
                          <p:cTn id="42" fill="hold">
                            <p:stCondLst>
                              <p:cond delay="0"/>
                            </p:stCondLst>
                            <p:childTnLst>
                              <p:par>
                                <p:cTn id="43" presetID="9" presetClass="emph" presetSubtype="0" nodeType="clickEffect">
                                  <p:stCondLst>
                                    <p:cond delay="0"/>
                                  </p:stCondLst>
                                  <p:childTnLst>
                                    <p:set>
                                      <p:cBhvr rctx="PPT">
                                        <p:cTn id="44" dur="indefinite"/>
                                        <p:tgtEl>
                                          <p:spTgt spid="2068"/>
                                        </p:tgtEl>
                                        <p:attrNameLst>
                                          <p:attrName>style.opacity</p:attrName>
                                        </p:attrNameLst>
                                      </p:cBhvr>
                                      <p:to>
                                        <p:strVal val="0.5"/>
                                      </p:to>
                                    </p:set>
                                    <p:animEffect filter="image" prLst="opacity: 0.5">
                                      <p:cBhvr rctx="IE">
                                        <p:cTn id="45" dur="indefinite"/>
                                        <p:tgtEl>
                                          <p:spTgt spid="2068"/>
                                        </p:tgtEl>
                                      </p:cBhvr>
                                    </p:animEffect>
                                  </p:childTnLst>
                                  <p:subTnLst>
                                    <p:audio>
                                      <p:cMediaNode>
                                        <p:cTn display="0" masterRel="sameClick">
                                          <p:stCondLst>
                                            <p:cond evt="begin" delay="0">
                                              <p:tn val="43"/>
                                            </p:cond>
                                          </p:stCondLst>
                                          <p:endCondLst>
                                            <p:cond evt="onStopAudio" delay="0">
                                              <p:tgtEl>
                                                <p:sldTgt/>
                                              </p:tgtEl>
                                            </p:cond>
                                          </p:endCondLst>
                                        </p:cTn>
                                        <p:tgtEl>
                                          <p:sndTgt r:embed="rId4" name="laser.wav"/>
                                        </p:tgtEl>
                                      </p:cMediaNode>
                                    </p:audio>
                                  </p:subTnLst>
                                </p:cTn>
                              </p:par>
                            </p:childTnLst>
                          </p:cTn>
                        </p:par>
                      </p:childTnLst>
                    </p:cTn>
                  </p:par>
                </p:childTnLst>
              </p:cTn>
              <p:nextCondLst>
                <p:cond evt="onClick" delay="0">
                  <p:tgtEl>
                    <p:spTgt spid="2068"/>
                  </p:tgtEl>
                </p:cond>
              </p:nextCondLst>
            </p:seq>
            <p:seq concurrent="1" nextAc="seek">
              <p:cTn id="46" restart="whenNotActive" fill="hold" evtFilter="cancelBubble" nodeType="interactiveSeq">
                <p:stCondLst>
                  <p:cond evt="onClick" delay="0">
                    <p:tgtEl>
                      <p:spTgt spid="2070"/>
                    </p:tgtEl>
                  </p:cond>
                </p:stCondLst>
                <p:endSync evt="end" delay="0">
                  <p:rtn val="all"/>
                </p:endSync>
                <p:childTnLst>
                  <p:par>
                    <p:cTn id="47" fill="hold">
                      <p:stCondLst>
                        <p:cond delay="0"/>
                      </p:stCondLst>
                      <p:childTnLst>
                        <p:par>
                          <p:cTn id="48" fill="hold">
                            <p:stCondLst>
                              <p:cond delay="0"/>
                            </p:stCondLst>
                            <p:childTnLst>
                              <p:par>
                                <p:cTn id="49" presetID="9" presetClass="emph" presetSubtype="0" nodeType="clickEffect">
                                  <p:stCondLst>
                                    <p:cond delay="0"/>
                                  </p:stCondLst>
                                  <p:childTnLst>
                                    <p:set>
                                      <p:cBhvr rctx="PPT">
                                        <p:cTn id="50" dur="indefinite"/>
                                        <p:tgtEl>
                                          <p:spTgt spid="2070"/>
                                        </p:tgtEl>
                                        <p:attrNameLst>
                                          <p:attrName>style.opacity</p:attrName>
                                        </p:attrNameLst>
                                      </p:cBhvr>
                                      <p:to>
                                        <p:strVal val="0.5"/>
                                      </p:to>
                                    </p:set>
                                    <p:animEffect filter="image" prLst="opacity: 0.5">
                                      <p:cBhvr rctx="IE">
                                        <p:cTn id="51" dur="indefinite"/>
                                        <p:tgtEl>
                                          <p:spTgt spid="2070"/>
                                        </p:tgtEl>
                                      </p:cBhvr>
                                    </p:animEffect>
                                  </p:childTnLst>
                                  <p:subTnLst>
                                    <p:audio>
                                      <p:cMediaNode>
                                        <p:cTn display="0" masterRel="sameClick">
                                          <p:stCondLst>
                                            <p:cond evt="begin" delay="0">
                                              <p:tn val="49"/>
                                            </p:cond>
                                          </p:stCondLst>
                                          <p:endCondLst>
                                            <p:cond evt="onStopAudio" delay="0">
                                              <p:tgtEl>
                                                <p:sldTgt/>
                                              </p:tgtEl>
                                            </p:cond>
                                          </p:endCondLst>
                                        </p:cTn>
                                        <p:tgtEl>
                                          <p:sndTgt r:embed="rId4" name="laser.wav"/>
                                        </p:tgtEl>
                                      </p:cMediaNode>
                                    </p:audio>
                                  </p:subTnLst>
                                </p:cTn>
                              </p:par>
                            </p:childTnLst>
                          </p:cTn>
                        </p:par>
                      </p:childTnLst>
                    </p:cTn>
                  </p:par>
                </p:childTnLst>
              </p:cTn>
              <p:nextCondLst>
                <p:cond evt="onClick" delay="0">
                  <p:tgtEl>
                    <p:spTgt spid="2070"/>
                  </p:tgtEl>
                </p:cond>
              </p:nextCondLst>
            </p:seq>
            <p:seq concurrent="1" nextAc="seek">
              <p:cTn id="52" restart="whenNotActive" fill="hold" evtFilter="cancelBubble" nodeType="interactiveSeq">
                <p:stCondLst>
                  <p:cond evt="onClick" delay="0">
                    <p:tgtEl>
                      <p:spTgt spid="2072"/>
                    </p:tgtEl>
                  </p:cond>
                </p:stCondLst>
                <p:endSync evt="end" delay="0">
                  <p:rtn val="all"/>
                </p:endSync>
                <p:childTnLst>
                  <p:par>
                    <p:cTn id="53" fill="hold">
                      <p:stCondLst>
                        <p:cond delay="0"/>
                      </p:stCondLst>
                      <p:childTnLst>
                        <p:par>
                          <p:cTn id="54" fill="hold">
                            <p:stCondLst>
                              <p:cond delay="0"/>
                            </p:stCondLst>
                            <p:childTnLst>
                              <p:par>
                                <p:cTn id="55" presetID="9" presetClass="emph" presetSubtype="0" nodeType="clickEffect">
                                  <p:stCondLst>
                                    <p:cond delay="0"/>
                                  </p:stCondLst>
                                  <p:childTnLst>
                                    <p:set>
                                      <p:cBhvr rctx="PPT">
                                        <p:cTn id="56" dur="2000"/>
                                        <p:tgtEl>
                                          <p:spTgt spid="2072"/>
                                        </p:tgtEl>
                                        <p:attrNameLst>
                                          <p:attrName>style.opacity</p:attrName>
                                        </p:attrNameLst>
                                      </p:cBhvr>
                                      <p:to>
                                        <p:strVal val="0.5"/>
                                      </p:to>
                                    </p:set>
                                    <p:animEffect filter="image" prLst="opacity: 0.5">
                                      <p:cBhvr rctx="IE">
                                        <p:cTn id="57" dur="2000"/>
                                        <p:tgtEl>
                                          <p:spTgt spid="2072"/>
                                        </p:tgtEl>
                                      </p:cBhvr>
                                    </p:animEffect>
                                  </p:childTnLst>
                                  <p:subTnLst>
                                    <p:audio>
                                      <p:cMediaNode>
                                        <p:cTn display="0" masterRel="sameClick">
                                          <p:stCondLst>
                                            <p:cond evt="begin" delay="0">
                                              <p:tn val="55"/>
                                            </p:cond>
                                          </p:stCondLst>
                                          <p:endCondLst>
                                            <p:cond evt="onStopAudio" delay="0">
                                              <p:tgtEl>
                                                <p:sldTgt/>
                                              </p:tgtEl>
                                            </p:cond>
                                          </p:endCondLst>
                                        </p:cTn>
                                        <p:tgtEl>
                                          <p:sndTgt r:embed="rId4" name="laser.wav"/>
                                        </p:tgtEl>
                                      </p:cMediaNode>
                                    </p:audio>
                                  </p:subTnLst>
                                </p:cTn>
                              </p:par>
                            </p:childTnLst>
                          </p:cTn>
                        </p:par>
                      </p:childTnLst>
                    </p:cTn>
                  </p:par>
                </p:childTnLst>
              </p:cTn>
              <p:nextCondLst>
                <p:cond evt="onClick" delay="0">
                  <p:tgtEl>
                    <p:spTgt spid="2072"/>
                  </p:tgtEl>
                </p:cond>
              </p:nextCondLst>
            </p:seq>
            <p:seq concurrent="1" nextAc="seek">
              <p:cTn id="58" restart="whenNotActive" fill="hold" evtFilter="cancelBubble" nodeType="interactiveSeq">
                <p:stCondLst>
                  <p:cond evt="onClick" delay="0">
                    <p:tgtEl>
                      <p:spTgt spid="2074"/>
                    </p:tgtEl>
                  </p:cond>
                </p:stCondLst>
                <p:endSync evt="end" delay="0">
                  <p:rtn val="all"/>
                </p:endSync>
                <p:childTnLst>
                  <p:par>
                    <p:cTn id="59" fill="hold">
                      <p:stCondLst>
                        <p:cond delay="0"/>
                      </p:stCondLst>
                      <p:childTnLst>
                        <p:par>
                          <p:cTn id="60" fill="hold">
                            <p:stCondLst>
                              <p:cond delay="0"/>
                            </p:stCondLst>
                            <p:childTnLst>
                              <p:par>
                                <p:cTn id="61" presetID="0" presetClass="path" presetSubtype="0" accel="50000" decel="50000" fill="hold" nodeType="clickEffect">
                                  <p:stCondLst>
                                    <p:cond delay="0"/>
                                  </p:stCondLst>
                                  <p:childTnLst>
                                    <p:animMotion origin="layout" path="M -3.05556E-6 4.07956E-6 L -0.28056 -0.55065 L -0.42691 -0.15102 " pathEditMode="relative" ptsTypes="AAA">
                                      <p:cBhvr>
                                        <p:cTn id="62" dur="2000" fill="hold"/>
                                        <p:tgtEl>
                                          <p:spTgt spid="2074"/>
                                        </p:tgtEl>
                                        <p:attrNameLst>
                                          <p:attrName>ppt_x</p:attrName>
                                          <p:attrName>ppt_y</p:attrName>
                                        </p:attrNameLst>
                                      </p:cBhvr>
                                    </p:animMotion>
                                  </p:childTnLst>
                                  <p:subTnLst>
                                    <p:audio>
                                      <p:cMediaNode>
                                        <p:cTn display="0" masterRel="sameClick">
                                          <p:stCondLst>
                                            <p:cond evt="begin" delay="0">
                                              <p:tn val="61"/>
                                            </p:cond>
                                          </p:stCondLst>
                                          <p:endCondLst>
                                            <p:cond evt="onStopAudio" delay="0">
                                              <p:tgtEl>
                                                <p:sldTgt/>
                                              </p:tgtEl>
                                            </p:cond>
                                          </p:endCondLst>
                                        </p:cTn>
                                        <p:tgtEl>
                                          <p:sndTgt r:embed="rId3" name="chimes.wav"/>
                                        </p:tgtEl>
                                      </p:cMediaNode>
                                    </p:audio>
                                  </p:subTnLst>
                                </p:cTn>
                              </p:par>
                            </p:childTnLst>
                          </p:cTn>
                        </p:par>
                        <p:par>
                          <p:cTn id="63" fill="hold">
                            <p:stCondLst>
                              <p:cond delay="2000"/>
                            </p:stCondLst>
                            <p:childTnLst>
                              <p:par>
                                <p:cTn id="64" presetID="1" presetClass="entr" presetSubtype="0" fill="hold" nodeType="afterEffect">
                                  <p:stCondLst>
                                    <p:cond delay="0"/>
                                  </p:stCondLst>
                                  <p:childTnLst>
                                    <p:set>
                                      <p:cBhvr>
                                        <p:cTn id="65"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2074"/>
                  </p:tgtEl>
                </p:cond>
              </p:nextCondLst>
            </p:seq>
            <p:seq concurrent="1" nextAc="seek">
              <p:cTn id="66" restart="whenNotActive" fill="hold" evtFilter="cancelBubble" nodeType="interactiveSeq">
                <p:stCondLst>
                  <p:cond evt="onClick" delay="0">
                    <p:tgtEl>
                      <p:spTgt spid="2076"/>
                    </p:tgtEl>
                  </p:cond>
                </p:stCondLst>
                <p:endSync evt="end" delay="0">
                  <p:rtn val="all"/>
                </p:endSync>
                <p:childTnLst>
                  <p:par>
                    <p:cTn id="67" fill="hold">
                      <p:stCondLst>
                        <p:cond delay="0"/>
                      </p:stCondLst>
                      <p:childTnLst>
                        <p:par>
                          <p:cTn id="68" fill="hold">
                            <p:stCondLst>
                              <p:cond delay="0"/>
                            </p:stCondLst>
                            <p:childTnLst>
                              <p:par>
                                <p:cTn id="69" presetID="9" presetClass="emph" presetSubtype="0" nodeType="clickEffect">
                                  <p:stCondLst>
                                    <p:cond delay="0"/>
                                  </p:stCondLst>
                                  <p:childTnLst>
                                    <p:set>
                                      <p:cBhvr rctx="PPT">
                                        <p:cTn id="70" dur="indefinite"/>
                                        <p:tgtEl>
                                          <p:spTgt spid="2076"/>
                                        </p:tgtEl>
                                        <p:attrNameLst>
                                          <p:attrName>style.opacity</p:attrName>
                                        </p:attrNameLst>
                                      </p:cBhvr>
                                      <p:to>
                                        <p:strVal val="0.5"/>
                                      </p:to>
                                    </p:set>
                                    <p:animEffect filter="image" prLst="opacity: 0.5">
                                      <p:cBhvr rctx="IE">
                                        <p:cTn id="71" dur="indefinite"/>
                                        <p:tgtEl>
                                          <p:spTgt spid="2076"/>
                                        </p:tgtEl>
                                      </p:cBhvr>
                                    </p:animEffect>
                                  </p:childTnLst>
                                  <p:subTnLst>
                                    <p:audio>
                                      <p:cMediaNode>
                                        <p:cTn display="0" masterRel="sameClick">
                                          <p:stCondLst>
                                            <p:cond evt="begin" delay="0">
                                              <p:tn val="69"/>
                                            </p:cond>
                                          </p:stCondLst>
                                          <p:endCondLst>
                                            <p:cond evt="onStopAudio" delay="0">
                                              <p:tgtEl>
                                                <p:sldTgt/>
                                              </p:tgtEl>
                                            </p:cond>
                                          </p:endCondLst>
                                        </p:cTn>
                                        <p:tgtEl>
                                          <p:sndTgt r:embed="rId4" name="laser.wav"/>
                                        </p:tgtEl>
                                      </p:cMediaNode>
                                    </p:audio>
                                  </p:subTnLst>
                                </p:cTn>
                              </p:par>
                            </p:childTnLst>
                          </p:cTn>
                        </p:par>
                      </p:childTnLst>
                    </p:cTn>
                  </p:par>
                </p:childTnLst>
              </p:cTn>
              <p:nextCondLst>
                <p:cond evt="onClick" delay="0">
                  <p:tgtEl>
                    <p:spTgt spid="2076"/>
                  </p:tgtEl>
                </p:cond>
              </p:nextCondLst>
            </p:seq>
            <p:seq concurrent="1" nextAc="seek">
              <p:cTn id="72" restart="whenNotActive" fill="hold" evtFilter="cancelBubble" nodeType="interactiveSeq">
                <p:stCondLst>
                  <p:cond evt="onClick" delay="0">
                    <p:tgtEl>
                      <p:spTgt spid="2078"/>
                    </p:tgtEl>
                  </p:cond>
                </p:stCondLst>
                <p:endSync evt="end" delay="0">
                  <p:rtn val="all"/>
                </p:endSync>
                <p:childTnLst>
                  <p:par>
                    <p:cTn id="73" fill="hold">
                      <p:stCondLst>
                        <p:cond delay="0"/>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1999"/>
                                          </p:stCondLst>
                                        </p:cTn>
                                        <p:tgtEl>
                                          <p:spTgt spid="2078"/>
                                        </p:tgtEl>
                                        <p:attrNameLst>
                                          <p:attrName>style.visibility</p:attrName>
                                        </p:attrNameLst>
                                      </p:cBhvr>
                                      <p:to>
                                        <p:strVal val="hidden"/>
                                      </p:to>
                                    </p:set>
                                  </p:childTnLst>
                                  <p:subTnLst>
                                    <p:audio>
                                      <p:cMediaNode>
                                        <p:cTn display="0" masterRel="sameClick">
                                          <p:stCondLst>
                                            <p:cond evt="begin" delay="0">
                                              <p:tn val="75"/>
                                            </p:cond>
                                          </p:stCondLst>
                                          <p:endCondLst>
                                            <p:cond evt="onStopAudio" delay="0">
                                              <p:tgtEl>
                                                <p:sldTgt/>
                                              </p:tgtEl>
                                            </p:cond>
                                          </p:endCondLst>
                                        </p:cTn>
                                        <p:tgtEl>
                                          <p:sndTgt r:embed="rId5" name="drumroll.wav"/>
                                        </p:tgtEl>
                                      </p:cMediaNode>
                                    </p:audio>
                                  </p:subTnLst>
                                </p:cTn>
                              </p:par>
                            </p:childTnLst>
                          </p:cTn>
                        </p:par>
                        <p:par>
                          <p:cTn id="77" fill="hold">
                            <p:stCondLst>
                              <p:cond delay="2000"/>
                            </p:stCondLst>
                            <p:childTnLst>
                              <p:par>
                                <p:cTn id="78" presetID="1" presetClass="entr" presetSubtype="0" fill="hold" nodeType="afterEffect">
                                  <p:stCondLst>
                                    <p:cond delay="0"/>
                                  </p:stCondLst>
                                  <p:childTnLst>
                                    <p:set>
                                      <p:cBhvr>
                                        <p:cTn id="79" dur="1" fill="hold">
                                          <p:stCondLst>
                                            <p:cond delay="1999"/>
                                          </p:stCondLst>
                                        </p:cTn>
                                        <p:tgtEl>
                                          <p:spTgt spid="40"/>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3" name="chimes.wav"/>
                                        </p:tgtEl>
                                      </p:cMediaNode>
                                    </p:audio>
                                  </p:subTnLst>
                                </p:cTn>
                              </p:par>
                            </p:childTnLst>
                          </p:cTn>
                        </p:par>
                        <p:par>
                          <p:cTn id="80" fill="hold">
                            <p:stCondLst>
                              <p:cond delay="4000"/>
                            </p:stCondLst>
                            <p:childTnLst>
                              <p:par>
                                <p:cTn id="81" presetID="1" presetClass="entr" presetSubtype="0" fill="hold" grpId="0" nodeType="afterEffect">
                                  <p:stCondLst>
                                    <p:cond delay="0"/>
                                  </p:stCondLst>
                                  <p:childTnLst>
                                    <p:set>
                                      <p:cBhvr>
                                        <p:cTn id="82" dur="1" fill="hold">
                                          <p:stCondLst>
                                            <p:cond delay="1749"/>
                                          </p:stCondLst>
                                        </p:cTn>
                                        <p:tgtEl>
                                          <p:spTgt spid="4"/>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6" name="applause.wav"/>
                                        </p:tgtEl>
                                      </p:cMediaNode>
                                    </p:audio>
                                  </p:subTnLst>
                                </p:cTn>
                              </p:par>
                            </p:childTnLst>
                          </p:cTn>
                        </p:par>
                      </p:childTnLst>
                    </p:cTn>
                  </p:par>
                </p:childTnLst>
              </p:cTn>
              <p:nextCondLst>
                <p:cond evt="onClick" delay="0">
                  <p:tgtEl>
                    <p:spTgt spid="2078"/>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portstill.ru/post/imgs/5623b5914d0a1.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 y="-58426"/>
            <a:ext cx="9145881" cy="6916426"/>
          </a:xfrm>
          <a:prstGeom prst="rect">
            <a:avLst/>
          </a:prstGeom>
          <a:noFill/>
          <a:extLst>
            <a:ext uri="{909E8E84-426E-40DD-AFC4-6F175D3DCCD1}">
              <a14:hiddenFill xmlns="" xmlns:a14="http://schemas.microsoft.com/office/drawing/2010/main">
                <a:solidFill>
                  <a:srgbClr val="FFFFFF"/>
                </a:solidFill>
              </a14:hiddenFill>
            </a:ext>
          </a:extLst>
        </p:spPr>
      </p:pic>
      <p:pic>
        <p:nvPicPr>
          <p:cNvPr id="8196" name="Picture 4" descr="https://ds02.infourok.ru/uploads/ex/0c0d/00027d0c-3be2ab7b/img5.jpg"/>
          <p:cNvPicPr>
            <a:picLocks noChangeAspect="1" noChangeArrowheads="1"/>
          </p:cNvPicPr>
          <p:nvPr/>
        </p:nvPicPr>
        <p:blipFill rotWithShape="1">
          <a:blip r:embed="rId8" cstate="print">
            <a:extLst>
              <a:ext uri="{BEBA8EAE-BF5A-486C-A8C5-ECC9F3942E4B}">
                <a14:imgProps xmlns="" xmlns:a14="http://schemas.microsoft.com/office/drawing/2010/main">
                  <a14:imgLayer r:embed="rId9">
                    <a14:imgEffect>
                      <a14:backgroundRemoval t="10000" b="90000" l="10000" r="57813"/>
                    </a14:imgEffect>
                  </a14:imgLayer>
                </a14:imgProps>
              </a:ext>
              <a:ext uri="{28A0092B-C50C-407E-A947-70E740481C1C}">
                <a14:useLocalDpi xmlns="" xmlns:a14="http://schemas.microsoft.com/office/drawing/2010/main" val="0"/>
              </a:ext>
            </a:extLst>
          </a:blip>
          <a:srcRect l="8732" t="11774" r="50000" b="14106"/>
          <a:stretch/>
        </p:blipFill>
        <p:spPr bwMode="auto">
          <a:xfrm>
            <a:off x="246836" y="2420888"/>
            <a:ext cx="2452956" cy="3304241"/>
          </a:xfrm>
          <a:prstGeom prst="rect">
            <a:avLst/>
          </a:prstGeom>
          <a:noFill/>
          <a:extLst>
            <a:ext uri="{909E8E84-426E-40DD-AFC4-6F175D3DCCD1}">
              <a14:hiddenFill xmlns="" xmlns:a14="http://schemas.microsoft.com/office/drawing/2010/main">
                <a:solidFill>
                  <a:srgbClr val="FFFFFF"/>
                </a:solidFill>
              </a14:hiddenFill>
            </a:ext>
          </a:extLst>
        </p:spPr>
      </p:pic>
      <p:pic>
        <p:nvPicPr>
          <p:cNvPr id="8197" name="Picture 5" descr="G:\ЛУКОМОРЬЕ\ПОСОБИЯ май 2017\для презентаций\366066950.gif"/>
          <p:cNvPicPr>
            <a:picLocks noChangeAspect="1" noChangeArrowheads="1" noCrop="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3697436" y="4220716"/>
            <a:ext cx="857250" cy="647700"/>
          </a:xfrm>
          <a:prstGeom prst="rect">
            <a:avLst/>
          </a:prstGeom>
          <a:noFill/>
          <a:extLst>
            <a:ext uri="{909E8E84-426E-40DD-AFC4-6F175D3DCCD1}">
              <a14:hiddenFill xmlns="" xmlns:a14="http://schemas.microsoft.com/office/drawing/2010/main">
                <a:solidFill>
                  <a:srgbClr val="FFFFFF"/>
                </a:solidFill>
              </a14:hiddenFill>
            </a:ext>
          </a:extLst>
        </p:spPr>
      </p:pic>
      <p:pic>
        <p:nvPicPr>
          <p:cNvPr id="8198" name="Picture 6" descr="G:\ЛУКОМОРЬЕ\ПОСОБИЯ май 2017\для презентаций\737204827.gif"/>
          <p:cNvPicPr>
            <a:picLocks noChangeAspect="1" noChangeArrowheads="1" noCrop="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3901426" y="5491766"/>
            <a:ext cx="671513" cy="466725"/>
          </a:xfrm>
          <a:prstGeom prst="rect">
            <a:avLst/>
          </a:prstGeom>
          <a:noFill/>
          <a:extLst>
            <a:ext uri="{909E8E84-426E-40DD-AFC4-6F175D3DCCD1}">
              <a14:hiddenFill xmlns="" xmlns:a14="http://schemas.microsoft.com/office/drawing/2010/main">
                <a:solidFill>
                  <a:srgbClr val="FFFFFF"/>
                </a:solidFill>
              </a14:hiddenFill>
            </a:ext>
          </a:extLst>
        </p:spPr>
      </p:pic>
      <p:pic>
        <p:nvPicPr>
          <p:cNvPr id="8199" name="Picture 7" descr="G:\ЛУКОМОРЬЕ\ПОСОБИЯ май 2017\для презентаций\737204827.gif"/>
          <p:cNvPicPr>
            <a:picLocks noChangeAspect="1" noChangeArrowheads="1" noCrop="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6922112" y="3046538"/>
            <a:ext cx="932430" cy="648072"/>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4" descr="http://www.internetdict.com/wp-content/uploads/related_images/2016/01/20/who-invented-the-equal-sign_1.jpg"/>
          <p:cNvPicPr>
            <a:picLocks noChangeAspect="1" noChangeArrowheads="1"/>
          </p:cNvPicPr>
          <p:nvPr/>
        </p:nvPicPr>
        <p:blipFill rotWithShape="1">
          <a:blip r:embed="rId12" cstate="print">
            <a:extLst>
              <a:ext uri="{BEBA8EAE-BF5A-486C-A8C5-ECC9F3942E4B}">
                <a14:imgProps xmlns="" xmlns:a14="http://schemas.microsoft.com/office/drawing/2010/main">
                  <a14:imgLayer r:embed="rId13">
                    <a14:imgEffect>
                      <a14:backgroundRemoval t="0" b="96429" l="10000" r="100000">
                        <a14:foregroundMark x1="39524" y1="41190" x2="39524" y2="41190"/>
                      </a14:backgroundRemoval>
                    </a14:imgEffect>
                  </a14:imgLayer>
                </a14:imgProps>
              </a:ext>
              <a:ext uri="{28A0092B-C50C-407E-A947-70E740481C1C}">
                <a14:useLocalDpi xmlns="" xmlns:a14="http://schemas.microsoft.com/office/drawing/2010/main" val="0"/>
              </a:ext>
            </a:extLst>
          </a:blip>
          <a:srcRect l="26851" t="35125" r="21870" b="32437"/>
          <a:stretch/>
        </p:blipFill>
        <p:spPr bwMode="auto">
          <a:xfrm>
            <a:off x="7313275" y="4365104"/>
            <a:ext cx="1189066" cy="752187"/>
          </a:xfrm>
          <a:prstGeom prst="rect">
            <a:avLst/>
          </a:prstGeom>
          <a:noFill/>
          <a:extLst>
            <a:ext uri="{909E8E84-426E-40DD-AFC4-6F175D3DCCD1}">
              <a14:hiddenFill xmlns="" xmlns:a14="http://schemas.microsoft.com/office/drawing/2010/main">
                <a:solidFill>
                  <a:srgbClr val="FFFFFF"/>
                </a:solidFill>
              </a14:hiddenFill>
            </a:ext>
          </a:extLst>
        </p:spPr>
      </p:pic>
      <p:pic>
        <p:nvPicPr>
          <p:cNvPr id="8201" name="Picture 9" descr="https://ds04.infourok.ru/uploads/ex/0f22/00048f79-fbf2d673/2/hello_html_3cd2230.png"/>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7348133" y="5491766"/>
            <a:ext cx="1154208" cy="1154208"/>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5" descr="G:\ЛУКОМОРЬЕ\ПОСОБИЯ май 2017\для презентаций\366066950.gif"/>
          <p:cNvPicPr>
            <a:picLocks noChangeAspect="1" noChangeArrowheads="1" noCrop="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7251680" y="116632"/>
            <a:ext cx="1312256" cy="991482"/>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2" descr="http://www.clipartbest.com/cliparts/yjc/x47/yjcx47KTE.png"/>
          <p:cNvPicPr>
            <a:picLocks noChangeAspect="1" noChangeArrowheads="1"/>
          </p:cNvPicPr>
          <p:nvPr/>
        </p:nvPicPr>
        <p:blipFill rotWithShape="1">
          <a:blip r:embed="rId15" cstate="print">
            <a:extLst>
              <a:ext uri="{BEBA8EAE-BF5A-486C-A8C5-ECC9F3942E4B}">
                <a14:imgProps xmlns="" xmlns:a14="http://schemas.microsoft.com/office/drawing/2010/main">
                  <a14:imgLayer r:embed="rId16">
                    <a14:imgEffect>
                      <a14:backgroundRemoval t="10000" b="90000" l="10000" r="90000"/>
                    </a14:imgEffect>
                  </a14:imgLayer>
                </a14:imgProps>
              </a:ext>
              <a:ext uri="{28A0092B-C50C-407E-A947-70E740481C1C}">
                <a14:useLocalDpi xmlns="" xmlns:a14="http://schemas.microsoft.com/office/drawing/2010/main" val="0"/>
              </a:ext>
            </a:extLst>
          </a:blip>
          <a:srcRect l="14985" t="14069" r="16231" b="14057"/>
          <a:stretch/>
        </p:blipFill>
        <p:spPr bwMode="auto">
          <a:xfrm>
            <a:off x="7337003" y="1387395"/>
            <a:ext cx="1035079" cy="1081559"/>
          </a:xfrm>
          <a:prstGeom prst="rect">
            <a:avLst/>
          </a:prstGeom>
          <a:noFill/>
          <a:extLst>
            <a:ext uri="{909E8E84-426E-40DD-AFC4-6F175D3DCCD1}">
              <a14:hiddenFill xmlns="" xmlns:a14="http://schemas.microsoft.com/office/drawing/2010/main">
                <a:solidFill>
                  <a:srgbClr val="FFFFFF"/>
                </a:solidFill>
              </a14:hiddenFill>
            </a:ext>
          </a:extLst>
        </p:spPr>
      </p:pic>
      <p:pic>
        <p:nvPicPr>
          <p:cNvPr id="8202" name="Picture 10" descr="G:\ЛУКОМОРЬЕ\ПОСОБИЯ май 2017\для презентаций\737204827.gif"/>
          <p:cNvPicPr>
            <a:picLocks noChangeAspect="1" noChangeArrowheads="1" noCrop="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5416178" y="5958491"/>
            <a:ext cx="871119" cy="605458"/>
          </a:xfrm>
          <a:prstGeom prst="rect">
            <a:avLst/>
          </a:prstGeom>
          <a:noFill/>
          <a:extLst>
            <a:ext uri="{909E8E84-426E-40DD-AFC4-6F175D3DCCD1}">
              <a14:hiddenFill xmlns="" xmlns:a14="http://schemas.microsoft.com/office/drawing/2010/main">
                <a:solidFill>
                  <a:srgbClr val="FFFFFF"/>
                </a:solidFill>
              </a14:hiddenFill>
            </a:ext>
          </a:extLst>
        </p:spPr>
      </p:pic>
      <p:pic>
        <p:nvPicPr>
          <p:cNvPr id="8203" name="Picture 11" descr="G:\ЛУКОМОРЬЕ\ПОСОБИЯ май 2017\для презентаций\366066950.gif"/>
          <p:cNvPicPr>
            <a:picLocks noChangeAspect="1" noChangeArrowheads="1" noCrop="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3059832" y="2262992"/>
            <a:ext cx="637604" cy="481745"/>
          </a:xfrm>
          <a:prstGeom prst="rect">
            <a:avLst/>
          </a:prstGeom>
          <a:noFill/>
          <a:extLst>
            <a:ext uri="{909E8E84-426E-40DD-AFC4-6F175D3DCCD1}">
              <a14:hiddenFill xmlns="" xmlns:a14="http://schemas.microsoft.com/office/drawing/2010/main">
                <a:solidFill>
                  <a:srgbClr val="FFFFFF"/>
                </a:solidFill>
              </a14:hiddenFill>
            </a:ext>
          </a:extLst>
        </p:spPr>
      </p:pic>
      <p:pic>
        <p:nvPicPr>
          <p:cNvPr id="8204" name="Picture 12" descr="G:\ЛУКОМОРЬЕ\ПОСОБИЯ май 2017\для презентаций\13171932.gif"/>
          <p:cNvPicPr>
            <a:picLocks noChangeAspect="1" noChangeArrowheads="1" noCrop="1"/>
          </p:cNvPicPr>
          <p:nvPr/>
        </p:nvPicPr>
        <p:blipFill>
          <a:blip r:embed="rId17" cstate="print">
            <a:extLst>
              <a:ext uri="{28A0092B-C50C-407E-A947-70E740481C1C}">
                <a14:useLocalDpi xmlns="" xmlns:a14="http://schemas.microsoft.com/office/drawing/2010/main" val="0"/>
              </a:ext>
            </a:extLst>
          </a:blip>
          <a:srcRect/>
          <a:stretch>
            <a:fillRect/>
          </a:stretch>
        </p:blipFill>
        <p:spPr bwMode="auto">
          <a:xfrm>
            <a:off x="5231161" y="4426598"/>
            <a:ext cx="1241152" cy="1049660"/>
          </a:xfrm>
          <a:prstGeom prst="rect">
            <a:avLst/>
          </a:prstGeom>
          <a:noFill/>
          <a:extLst>
            <a:ext uri="{909E8E84-426E-40DD-AFC4-6F175D3DCCD1}">
              <a14:hiddenFill xmlns="" xmlns:a14="http://schemas.microsoft.com/office/drawing/2010/main">
                <a:solidFill>
                  <a:srgbClr val="FFFFFF"/>
                </a:solidFill>
              </a14:hiddenFill>
            </a:ext>
          </a:extLst>
        </p:spPr>
      </p:pic>
      <p:pic>
        <p:nvPicPr>
          <p:cNvPr id="8205" name="Picture 13" descr="G:\ЛУКОМОРЬЕ\ПОСОБИЯ май 2017\для презентаций\13171875.gif"/>
          <p:cNvPicPr>
            <a:picLocks noChangeAspect="1" noChangeArrowheads="1" noCrop="1"/>
          </p:cNvPicPr>
          <p:nvPr/>
        </p:nvPicPr>
        <p:blipFill>
          <a:blip r:embed="rId18" cstate="print">
            <a:extLst>
              <a:ext uri="{28A0092B-C50C-407E-A947-70E740481C1C}">
                <a14:useLocalDpi xmlns="" xmlns:a14="http://schemas.microsoft.com/office/drawing/2010/main" val="0"/>
              </a:ext>
            </a:extLst>
          </a:blip>
          <a:srcRect/>
          <a:stretch>
            <a:fillRect/>
          </a:stretch>
        </p:blipFill>
        <p:spPr bwMode="auto">
          <a:xfrm>
            <a:off x="3024142" y="5723241"/>
            <a:ext cx="1156430" cy="994530"/>
          </a:xfrm>
          <a:prstGeom prst="rect">
            <a:avLst/>
          </a:prstGeom>
          <a:noFill/>
          <a:extLst>
            <a:ext uri="{909E8E84-426E-40DD-AFC4-6F175D3DCCD1}">
              <a14:hiddenFill xmlns="" xmlns:a14="http://schemas.microsoft.com/office/drawing/2010/main">
                <a:solidFill>
                  <a:srgbClr val="FFFFFF"/>
                </a:solidFill>
              </a14:hiddenFill>
            </a:ext>
          </a:extLst>
        </p:spPr>
      </p:pic>
      <p:pic>
        <p:nvPicPr>
          <p:cNvPr id="8206" name="Picture 14" descr="G:\ЛУКОМОРЬЕ\ПОСОБИЯ май 2017\для презентаций\737204827.gif"/>
          <p:cNvPicPr>
            <a:picLocks noChangeAspect="1" noChangeArrowheads="1" noCrop="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4617879" y="5198558"/>
            <a:ext cx="613282" cy="426253"/>
          </a:xfrm>
          <a:prstGeom prst="rect">
            <a:avLst/>
          </a:prstGeom>
          <a:noFill/>
          <a:extLst>
            <a:ext uri="{909E8E84-426E-40DD-AFC4-6F175D3DCCD1}">
              <a14:hiddenFill xmlns="" xmlns:a14="http://schemas.microsoft.com/office/drawing/2010/main">
                <a:solidFill>
                  <a:srgbClr val="FFFFFF"/>
                </a:solidFill>
              </a14:hiddenFill>
            </a:ext>
          </a:extLst>
        </p:spPr>
      </p:pic>
      <p:pic>
        <p:nvPicPr>
          <p:cNvPr id="8207" name="Picture 15" descr="G:\ЛУКОМОРЬЕ\ПОСОБИЯ май 2017\для презентаций\366066950.gif"/>
          <p:cNvPicPr>
            <a:picLocks noChangeAspect="1" noChangeArrowheads="1" noCrop="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3901426" y="3078180"/>
            <a:ext cx="773984" cy="584788"/>
          </a:xfrm>
          <a:prstGeom prst="rect">
            <a:avLst/>
          </a:prstGeom>
          <a:noFill/>
          <a:extLst>
            <a:ext uri="{909E8E84-426E-40DD-AFC4-6F175D3DCCD1}">
              <a14:hiddenFill xmlns="" xmlns:a14="http://schemas.microsoft.com/office/drawing/2010/main">
                <a:solidFill>
                  <a:srgbClr val="FFFFFF"/>
                </a:solidFill>
              </a14:hiddenFill>
            </a:ext>
          </a:extLst>
        </p:spPr>
      </p:pic>
      <p:pic>
        <p:nvPicPr>
          <p:cNvPr id="8208" name="Picture 16" descr="G:\ЛУКОМОРЬЕ\ПОСОБИЯ май 2017\для презентаций\737204827.gif"/>
          <p:cNvPicPr>
            <a:picLocks noChangeAspect="1" noChangeArrowheads="1" noCrop="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flipH="1">
            <a:off x="4198191" y="6067428"/>
            <a:ext cx="749495" cy="574463"/>
          </a:xfrm>
          <a:prstGeom prst="rect">
            <a:avLst/>
          </a:prstGeom>
          <a:noFill/>
          <a:extLst>
            <a:ext uri="{909E8E84-426E-40DD-AFC4-6F175D3DCCD1}">
              <a14:hiddenFill xmlns="" xmlns:a14="http://schemas.microsoft.com/office/drawing/2010/main">
                <a:solidFill>
                  <a:srgbClr val="FFFFFF"/>
                </a:solidFill>
              </a14:hiddenFill>
            </a:ext>
          </a:extLst>
        </p:spPr>
      </p:pic>
      <p:pic>
        <p:nvPicPr>
          <p:cNvPr id="8209" name="Picture 17" descr="G:\ЛУКОМОРЬЕ\ПОСОБИЯ май 2017\для презентаций\737204827.gif"/>
          <p:cNvPicPr>
            <a:picLocks noChangeAspect="1" noChangeArrowheads="1" noCrop="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7981807" y="2995870"/>
            <a:ext cx="1005330" cy="698740"/>
          </a:xfrm>
          <a:prstGeom prst="rect">
            <a:avLst/>
          </a:prstGeom>
          <a:noFill/>
          <a:extLst>
            <a:ext uri="{909E8E84-426E-40DD-AFC4-6F175D3DCCD1}">
              <a14:hiddenFill xmlns="" xmlns:a14="http://schemas.microsoft.com/office/drawing/2010/main">
                <a:solidFill>
                  <a:srgbClr val="FFFFFF"/>
                </a:solidFill>
              </a14:hiddenFill>
            </a:ext>
          </a:extLst>
        </p:spPr>
      </p:pic>
      <p:pic>
        <p:nvPicPr>
          <p:cNvPr id="8210" name="Picture 18" descr="G:\ЛУКОМОРЬЕ\ПОСОБИЯ май 2017\для презентаций\13171875.gif"/>
          <p:cNvPicPr>
            <a:picLocks noChangeAspect="1" noChangeArrowheads="1" noCrop="1"/>
          </p:cNvPicPr>
          <p:nvPr/>
        </p:nvPicPr>
        <p:blipFill>
          <a:blip r:embed="rId18" cstate="print">
            <a:extLst>
              <a:ext uri="{28A0092B-C50C-407E-A947-70E740481C1C}">
                <a14:useLocalDpi xmlns="" xmlns:a14="http://schemas.microsoft.com/office/drawing/2010/main" val="0"/>
              </a:ext>
            </a:extLst>
          </a:blip>
          <a:srcRect/>
          <a:stretch>
            <a:fillRect/>
          </a:stretch>
        </p:blipFill>
        <p:spPr bwMode="auto">
          <a:xfrm>
            <a:off x="2900520" y="2916436"/>
            <a:ext cx="1056135" cy="908276"/>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12" descr="http://simbis.su/media/thumbs_004/19252/img_1360039589_940x720.png"/>
          <p:cNvPicPr>
            <a:picLocks noChangeAspect="1" noChangeArrowheads="1"/>
          </p:cNvPicPr>
          <p:nvPr/>
        </p:nvPicPr>
        <p:blipFill>
          <a:blip r:embed="rId19" cstate="print">
            <a:extLst>
              <a:ext uri="{28A0092B-C50C-407E-A947-70E740481C1C}">
                <a14:useLocalDpi xmlns="" xmlns:a14="http://schemas.microsoft.com/office/drawing/2010/main" val="0"/>
              </a:ext>
            </a:extLst>
          </a:blip>
          <a:srcRect/>
          <a:stretch>
            <a:fillRect/>
          </a:stretch>
        </p:blipFill>
        <p:spPr bwMode="auto">
          <a:xfrm>
            <a:off x="767037" y="5217035"/>
            <a:ext cx="1412553" cy="1412553"/>
          </a:xfrm>
          <a:prstGeom prst="rect">
            <a:avLst/>
          </a:prstGeom>
          <a:noFill/>
          <a:extLst>
            <a:ext uri="{909E8E84-426E-40DD-AFC4-6F175D3DCCD1}">
              <a14:hiddenFill xmlns="" xmlns:a14="http://schemas.microsoft.com/office/drawing/2010/main">
                <a:solidFill>
                  <a:srgbClr val="FFFFFF"/>
                </a:solidFill>
              </a14:hiddenFill>
            </a:ext>
          </a:extLst>
        </p:spPr>
      </p:pic>
      <p:pic>
        <p:nvPicPr>
          <p:cNvPr id="21" name="Picture 46" descr="http://top-sticker.ru/dll_image/980-naklejka-Cifra-3.png"/>
          <p:cNvPicPr>
            <a:picLocks noChangeAspect="1" noChangeArrowheads="1"/>
          </p:cNvPicPr>
          <p:nvPr/>
        </p:nvPicPr>
        <p:blipFill>
          <a:blip r:embed="rId20" cstate="print">
            <a:extLst>
              <a:ext uri="{28A0092B-C50C-407E-A947-70E740481C1C}">
                <a14:useLocalDpi xmlns="" xmlns:a14="http://schemas.microsoft.com/office/drawing/2010/main" val="0"/>
              </a:ext>
            </a:extLst>
          </a:blip>
          <a:srcRect/>
          <a:stretch>
            <a:fillRect/>
          </a:stretch>
        </p:blipFill>
        <p:spPr bwMode="auto">
          <a:xfrm>
            <a:off x="7251680" y="5368704"/>
            <a:ext cx="1400331" cy="1400331"/>
          </a:xfrm>
          <a:prstGeom prst="rect">
            <a:avLst/>
          </a:prstGeom>
          <a:noFill/>
          <a:extLst>
            <a:ext uri="{909E8E84-426E-40DD-AFC4-6F175D3DCCD1}">
              <a14:hiddenFill xmlns="" xmlns:a14="http://schemas.microsoft.com/office/drawing/2010/main">
                <a:solidFill>
                  <a:srgbClr val="FFFFFF"/>
                </a:solidFill>
              </a14:hiddenFill>
            </a:ext>
          </a:extLst>
        </p:spPr>
      </p:pic>
      <p:pic>
        <p:nvPicPr>
          <p:cNvPr id="22" name="Picture 46" descr="http://top-sticker.ru/dll_image/980-naklejka-Cifra-3.png"/>
          <p:cNvPicPr>
            <a:picLocks noChangeAspect="1" noChangeArrowheads="1"/>
          </p:cNvPicPr>
          <p:nvPr/>
        </p:nvPicPr>
        <p:blipFill>
          <a:blip r:embed="rId20" cstate="print">
            <a:extLst>
              <a:ext uri="{28A0092B-C50C-407E-A947-70E740481C1C}">
                <a14:useLocalDpi xmlns="" xmlns:a14="http://schemas.microsoft.com/office/drawing/2010/main" val="0"/>
              </a:ext>
            </a:extLst>
          </a:blip>
          <a:srcRect/>
          <a:stretch>
            <a:fillRect/>
          </a:stretch>
        </p:blipFill>
        <p:spPr bwMode="auto">
          <a:xfrm>
            <a:off x="2813211" y="5302188"/>
            <a:ext cx="1159081" cy="115908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Управляющая кнопка: назад 1">
            <a:hlinkClick r:id="" action="ppaction://hlinkshowjump?jump=previousslide" highlightClick="1"/>
          </p:cNvPr>
          <p:cNvSpPr/>
          <p:nvPr/>
        </p:nvSpPr>
        <p:spPr>
          <a:xfrm>
            <a:off x="12488" y="6258251"/>
            <a:ext cx="455056" cy="521208"/>
          </a:xfrm>
          <a:prstGeom prst="actionButtonBackPrevious">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sp>
        <p:nvSpPr>
          <p:cNvPr id="3" name="Управляющая кнопка: далее 2">
            <a:hlinkClick r:id="" action="ppaction://hlinkshowjump?jump=nextslide" highlightClick="1"/>
          </p:cNvPr>
          <p:cNvSpPr/>
          <p:nvPr/>
        </p:nvSpPr>
        <p:spPr>
          <a:xfrm>
            <a:off x="8502341" y="6220507"/>
            <a:ext cx="582803" cy="532868"/>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11064202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198"/>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104 -0.00971 L -0.18403 -0.32401 L -0.27049 -0.02567 " pathEditMode="relative" rAng="0" ptsTypes="AAA">
                                      <p:cBhvr>
                                        <p:cTn id="6" dur="2000" fill="hold"/>
                                        <p:tgtEl>
                                          <p:spTgt spid="8198"/>
                                        </p:tgtEl>
                                        <p:attrNameLst>
                                          <p:attrName>ppt_x</p:attrName>
                                          <p:attrName>ppt_y</p:attrName>
                                        </p:attrNameLst>
                                      </p:cBhvr>
                                      <p:rCtr x="-13576" y="-15726"/>
                                    </p:animMotion>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8199"/>
                                        </p:tgtEl>
                                        <p:attrNameLst>
                                          <p:attrName>style.visibility</p:attrName>
                                        </p:attrNameLst>
                                      </p:cBhvr>
                                      <p:to>
                                        <p:strVal val="visible"/>
                                      </p:to>
                                    </p:set>
                                  </p:childTnLst>
                                </p:cTn>
                              </p:par>
                            </p:childTnLst>
                          </p:cTn>
                        </p:par>
                      </p:childTnLst>
                    </p:cTn>
                  </p:par>
                </p:childTnLst>
              </p:cTn>
              <p:nextCondLst>
                <p:cond evt="onClick" delay="0">
                  <p:tgtEl>
                    <p:spTgt spid="8198"/>
                  </p:tgtEl>
                </p:cond>
              </p:nextCondLst>
            </p:seq>
            <p:seq concurrent="1" nextAc="seek">
              <p:cTn id="10" restart="whenNotActive" fill="hold" evtFilter="cancelBubble" nodeType="interactiveSeq">
                <p:stCondLst>
                  <p:cond evt="onClick" delay="0">
                    <p:tgtEl>
                      <p:spTgt spid="8197"/>
                    </p:tgtEl>
                  </p:cond>
                </p:stCondLst>
                <p:endSync evt="end" delay="0">
                  <p:rtn val="all"/>
                </p:endSync>
                <p:childTnLst>
                  <p:par>
                    <p:cTn id="11" fill="hold">
                      <p:stCondLst>
                        <p:cond delay="0"/>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6.94444E-6 2.95097E-6 L -0.18803 -0.14108 L -0.31338 0.22872 " pathEditMode="relative" ptsTypes="AAA">
                                      <p:cBhvr>
                                        <p:cTn id="14" dur="2300" fill="hold"/>
                                        <p:tgtEl>
                                          <p:spTgt spid="8197"/>
                                        </p:tgtEl>
                                        <p:attrNameLst>
                                          <p:attrName>ppt_x</p:attrName>
                                          <p:attrName>ppt_y</p:attrName>
                                        </p:attrNameLst>
                                      </p:cBhvr>
                                    </p:animMotion>
                                  </p:childTnLst>
                                  <p:subTnLst>
                                    <p:audio>
                                      <p:cMediaNode>
                                        <p:cTn display="0" masterRel="sameClick">
                                          <p:stCondLst>
                                            <p:cond evt="begin" delay="0">
                                              <p:tn val="13"/>
                                            </p:cond>
                                          </p:stCondLst>
                                          <p:endCondLst>
                                            <p:cond evt="onStopAudio" delay="0">
                                              <p:tgtEl>
                                                <p:sldTgt/>
                                              </p:tgtEl>
                                            </p:cond>
                                          </p:endCondLst>
                                        </p:cTn>
                                        <p:tgtEl>
                                          <p:sndTgt r:embed="rId3" name="chimes.wav"/>
                                        </p:tgtEl>
                                      </p:cMediaNode>
                                    </p:audio>
                                  </p:subTnLst>
                                </p:cTn>
                              </p:par>
                            </p:childTnLst>
                          </p:cTn>
                        </p:par>
                        <p:par>
                          <p:cTn id="15" fill="hold">
                            <p:stCondLst>
                              <p:cond delay="230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8197"/>
                  </p:tgtEl>
                </p:cond>
              </p:nextCondLst>
            </p:seq>
            <p:seq concurrent="1" nextAc="seek">
              <p:cTn id="18" restart="whenNotActive" fill="hold" evtFilter="cancelBubble" nodeType="interactiveSeq">
                <p:stCondLst>
                  <p:cond evt="onClick" delay="0">
                    <p:tgtEl>
                      <p:spTgt spid="8202"/>
                    </p:tgtEl>
                  </p:cond>
                </p:stCondLst>
                <p:endSync evt="end" delay="0">
                  <p:rtn val="all"/>
                </p:endSync>
                <p:childTnLst>
                  <p:par>
                    <p:cTn id="19" fill="hold">
                      <p:stCondLst>
                        <p:cond delay="0"/>
                      </p:stCondLst>
                      <p:childTnLst>
                        <p:par>
                          <p:cTn id="20" fill="hold">
                            <p:stCondLst>
                              <p:cond delay="0"/>
                            </p:stCondLst>
                            <p:childTnLst>
                              <p:par>
                                <p:cTn id="21" presetID="9" presetClass="emph" presetSubtype="0" nodeType="clickEffect">
                                  <p:stCondLst>
                                    <p:cond delay="0"/>
                                  </p:stCondLst>
                                  <p:childTnLst>
                                    <p:set>
                                      <p:cBhvr rctx="PPT">
                                        <p:cTn id="22" dur="indefinite"/>
                                        <p:tgtEl>
                                          <p:spTgt spid="8202"/>
                                        </p:tgtEl>
                                        <p:attrNameLst>
                                          <p:attrName>style.opacity</p:attrName>
                                        </p:attrNameLst>
                                      </p:cBhvr>
                                      <p:to>
                                        <p:strVal val="0.5"/>
                                      </p:to>
                                    </p:set>
                                    <p:animEffect filter="image" prLst="opacity: 0.5">
                                      <p:cBhvr rctx="IE">
                                        <p:cTn id="23" dur="indefinite"/>
                                        <p:tgtEl>
                                          <p:spTgt spid="8202"/>
                                        </p:tgtEl>
                                      </p:cBhvr>
                                    </p:animEffect>
                                  </p:childTnLst>
                                  <p:subTnLst>
                                    <p:audio>
                                      <p:cMediaNode>
                                        <p:cTn display="0" masterRel="sameClick">
                                          <p:stCondLst>
                                            <p:cond evt="begin" delay="0">
                                              <p:tn val="21"/>
                                            </p:cond>
                                          </p:stCondLst>
                                          <p:endCondLst>
                                            <p:cond evt="onStopAudio" delay="0">
                                              <p:tgtEl>
                                                <p:sldTgt/>
                                              </p:tgtEl>
                                            </p:cond>
                                          </p:endCondLst>
                                        </p:cTn>
                                        <p:tgtEl>
                                          <p:sndTgt r:embed="rId4" name="laser.wav"/>
                                        </p:tgtEl>
                                      </p:cMediaNode>
                                    </p:audio>
                                  </p:subTnLst>
                                </p:cTn>
                              </p:par>
                            </p:childTnLst>
                          </p:cTn>
                        </p:par>
                      </p:childTnLst>
                    </p:cTn>
                  </p:par>
                </p:childTnLst>
              </p:cTn>
              <p:nextCondLst>
                <p:cond evt="onClick" delay="0">
                  <p:tgtEl>
                    <p:spTgt spid="8202"/>
                  </p:tgtEl>
                </p:cond>
              </p:nextCondLst>
            </p:seq>
            <p:seq concurrent="1" nextAc="seek">
              <p:cTn id="24" restart="whenNotActive" fill="hold" evtFilter="cancelBubble" nodeType="interactiveSeq">
                <p:stCondLst>
                  <p:cond evt="onClick" delay="0">
                    <p:tgtEl>
                      <p:spTgt spid="8203"/>
                    </p:tgtEl>
                  </p:cond>
                </p:stCondLst>
                <p:endSync evt="end" delay="0">
                  <p:rtn val="all"/>
                </p:endSync>
                <p:childTnLst>
                  <p:par>
                    <p:cTn id="25" fill="hold">
                      <p:stCondLst>
                        <p:cond delay="0"/>
                      </p:stCondLst>
                      <p:childTnLst>
                        <p:par>
                          <p:cTn id="26" fill="hold">
                            <p:stCondLst>
                              <p:cond delay="0"/>
                            </p:stCondLst>
                            <p:childTnLst>
                              <p:par>
                                <p:cTn id="27" presetID="9" presetClass="emph" presetSubtype="0" nodeType="clickEffect">
                                  <p:stCondLst>
                                    <p:cond delay="0"/>
                                  </p:stCondLst>
                                  <p:childTnLst>
                                    <p:set>
                                      <p:cBhvr rctx="PPT">
                                        <p:cTn id="28" dur="1600"/>
                                        <p:tgtEl>
                                          <p:spTgt spid="8203"/>
                                        </p:tgtEl>
                                        <p:attrNameLst>
                                          <p:attrName>style.opacity</p:attrName>
                                        </p:attrNameLst>
                                      </p:cBhvr>
                                      <p:to>
                                        <p:strVal val="0.5"/>
                                      </p:to>
                                    </p:set>
                                    <p:animEffect filter="image" prLst="opacity: 0.5">
                                      <p:cBhvr rctx="IE">
                                        <p:cTn id="29" dur="1600"/>
                                        <p:tgtEl>
                                          <p:spTgt spid="8203"/>
                                        </p:tgtEl>
                                      </p:cBhvr>
                                    </p:animEffect>
                                  </p:childTnLst>
                                  <p:subTnLst>
                                    <p:audio>
                                      <p:cMediaNode>
                                        <p:cTn display="0" masterRel="sameClick">
                                          <p:stCondLst>
                                            <p:cond evt="begin" delay="0">
                                              <p:tn val="27"/>
                                            </p:cond>
                                          </p:stCondLst>
                                          <p:endCondLst>
                                            <p:cond evt="onStopAudio" delay="0">
                                              <p:tgtEl>
                                                <p:sldTgt/>
                                              </p:tgtEl>
                                            </p:cond>
                                          </p:endCondLst>
                                        </p:cTn>
                                        <p:tgtEl>
                                          <p:sndTgt r:embed="rId4" name="laser.wav"/>
                                        </p:tgtEl>
                                      </p:cMediaNode>
                                    </p:audio>
                                  </p:subTnLst>
                                </p:cTn>
                              </p:par>
                            </p:childTnLst>
                          </p:cTn>
                        </p:par>
                      </p:childTnLst>
                    </p:cTn>
                  </p:par>
                </p:childTnLst>
              </p:cTn>
              <p:nextCondLst>
                <p:cond evt="onClick" delay="0">
                  <p:tgtEl>
                    <p:spTgt spid="8203"/>
                  </p:tgtEl>
                </p:cond>
              </p:nextCondLst>
            </p:seq>
            <p:seq concurrent="1" nextAc="seek">
              <p:cTn id="30" restart="whenNotActive" fill="hold" evtFilter="cancelBubble" nodeType="interactiveSeq">
                <p:stCondLst>
                  <p:cond evt="onClick" delay="0">
                    <p:tgtEl>
                      <p:spTgt spid="8204"/>
                    </p:tgtEl>
                  </p:cond>
                </p:stCondLst>
                <p:endSync evt="end" delay="0">
                  <p:rtn val="all"/>
                </p:endSync>
                <p:childTnLst>
                  <p:par>
                    <p:cTn id="31" fill="hold">
                      <p:stCondLst>
                        <p:cond delay="0"/>
                      </p:stCondLst>
                      <p:childTnLst>
                        <p:par>
                          <p:cTn id="32" fill="hold">
                            <p:stCondLst>
                              <p:cond delay="0"/>
                            </p:stCondLst>
                            <p:childTnLst>
                              <p:par>
                                <p:cTn id="33" presetID="9" presetClass="emph" presetSubtype="0" nodeType="clickEffect">
                                  <p:stCondLst>
                                    <p:cond delay="0"/>
                                  </p:stCondLst>
                                  <p:childTnLst>
                                    <p:set>
                                      <p:cBhvr rctx="PPT">
                                        <p:cTn id="34" dur="indefinite"/>
                                        <p:tgtEl>
                                          <p:spTgt spid="8204"/>
                                        </p:tgtEl>
                                        <p:attrNameLst>
                                          <p:attrName>style.opacity</p:attrName>
                                        </p:attrNameLst>
                                      </p:cBhvr>
                                      <p:to>
                                        <p:strVal val="0.5"/>
                                      </p:to>
                                    </p:set>
                                    <p:animEffect filter="image" prLst="opacity: 0.5">
                                      <p:cBhvr rctx="IE">
                                        <p:cTn id="35" dur="indefinite"/>
                                        <p:tgtEl>
                                          <p:spTgt spid="8204"/>
                                        </p:tgtEl>
                                      </p:cBhvr>
                                    </p:animEffect>
                                  </p:childTnLst>
                                  <p:subTnLst>
                                    <p:audio>
                                      <p:cMediaNode>
                                        <p:cTn display="0" masterRel="sameClick">
                                          <p:stCondLst>
                                            <p:cond evt="begin" delay="0">
                                              <p:tn val="33"/>
                                            </p:cond>
                                          </p:stCondLst>
                                          <p:endCondLst>
                                            <p:cond evt="onStopAudio" delay="0">
                                              <p:tgtEl>
                                                <p:sldTgt/>
                                              </p:tgtEl>
                                            </p:cond>
                                          </p:endCondLst>
                                        </p:cTn>
                                        <p:tgtEl>
                                          <p:sndTgt r:embed="rId4" name="laser.wav"/>
                                        </p:tgtEl>
                                      </p:cMediaNode>
                                    </p:audio>
                                  </p:subTnLst>
                                </p:cTn>
                              </p:par>
                            </p:childTnLst>
                          </p:cTn>
                        </p:par>
                      </p:childTnLst>
                    </p:cTn>
                  </p:par>
                </p:childTnLst>
              </p:cTn>
              <p:nextCondLst>
                <p:cond evt="onClick" delay="0">
                  <p:tgtEl>
                    <p:spTgt spid="8204"/>
                  </p:tgtEl>
                </p:cond>
              </p:nextCondLst>
            </p:seq>
            <p:seq concurrent="1" nextAc="seek">
              <p:cTn id="36" restart="whenNotActive" fill="hold" evtFilter="cancelBubble" nodeType="interactiveSeq">
                <p:stCondLst>
                  <p:cond evt="onClick" delay="0">
                    <p:tgtEl>
                      <p:spTgt spid="8205"/>
                    </p:tgtEl>
                  </p:cond>
                </p:stCondLst>
                <p:endSync evt="end" delay="0">
                  <p:rtn val="all"/>
                </p:endSync>
                <p:childTnLst>
                  <p:par>
                    <p:cTn id="37" fill="hold">
                      <p:stCondLst>
                        <p:cond delay="0"/>
                      </p:stCondLst>
                      <p:childTnLst>
                        <p:par>
                          <p:cTn id="38" fill="hold">
                            <p:stCondLst>
                              <p:cond delay="0"/>
                            </p:stCondLst>
                            <p:childTnLst>
                              <p:par>
                                <p:cTn id="39" presetID="9" presetClass="emph" presetSubtype="0" nodeType="clickEffect">
                                  <p:stCondLst>
                                    <p:cond delay="100"/>
                                  </p:stCondLst>
                                  <p:childTnLst>
                                    <p:set>
                                      <p:cBhvr rctx="PPT">
                                        <p:cTn id="40" dur="indefinite"/>
                                        <p:tgtEl>
                                          <p:spTgt spid="8205"/>
                                        </p:tgtEl>
                                        <p:attrNameLst>
                                          <p:attrName>style.opacity</p:attrName>
                                        </p:attrNameLst>
                                      </p:cBhvr>
                                      <p:to>
                                        <p:strVal val="0.5"/>
                                      </p:to>
                                    </p:set>
                                    <p:animEffect filter="image" prLst="opacity: 0.5">
                                      <p:cBhvr rctx="IE">
                                        <p:cTn id="41" dur="indefinite"/>
                                        <p:tgtEl>
                                          <p:spTgt spid="8205"/>
                                        </p:tgtEl>
                                      </p:cBhvr>
                                    </p:animEffect>
                                  </p:childTnLst>
                                  <p:subTnLst>
                                    <p:audio>
                                      <p:cMediaNode>
                                        <p:cTn display="0" masterRel="sameClick">
                                          <p:stCondLst>
                                            <p:cond evt="begin" delay="0">
                                              <p:tn val="39"/>
                                            </p:cond>
                                          </p:stCondLst>
                                          <p:endCondLst>
                                            <p:cond evt="onStopAudio" delay="0">
                                              <p:tgtEl>
                                                <p:sldTgt/>
                                              </p:tgtEl>
                                            </p:cond>
                                          </p:endCondLst>
                                        </p:cTn>
                                        <p:tgtEl>
                                          <p:sndTgt r:embed="rId4" name="laser.wav"/>
                                        </p:tgtEl>
                                      </p:cMediaNode>
                                    </p:audio>
                                  </p:subTnLst>
                                </p:cTn>
                              </p:par>
                            </p:childTnLst>
                          </p:cTn>
                        </p:par>
                      </p:childTnLst>
                    </p:cTn>
                  </p:par>
                </p:childTnLst>
              </p:cTn>
              <p:nextCondLst>
                <p:cond evt="onClick" delay="0">
                  <p:tgtEl>
                    <p:spTgt spid="8205"/>
                  </p:tgtEl>
                </p:cond>
              </p:nextCondLst>
            </p:seq>
            <p:seq concurrent="1" nextAc="seek">
              <p:cTn id="42" restart="whenNotActive" fill="hold" evtFilter="cancelBubble" nodeType="interactiveSeq">
                <p:stCondLst>
                  <p:cond evt="onClick" delay="0">
                    <p:tgtEl>
                      <p:spTgt spid="8206"/>
                    </p:tgtEl>
                  </p:cond>
                </p:stCondLst>
                <p:endSync evt="end" delay="0">
                  <p:rtn val="all"/>
                </p:endSync>
                <p:childTnLst>
                  <p:par>
                    <p:cTn id="43" fill="hold">
                      <p:stCondLst>
                        <p:cond delay="0"/>
                      </p:stCondLst>
                      <p:childTnLst>
                        <p:par>
                          <p:cTn id="44" fill="hold">
                            <p:stCondLst>
                              <p:cond delay="0"/>
                            </p:stCondLst>
                            <p:childTnLst>
                              <p:par>
                                <p:cTn id="45" presetID="9" presetClass="emph" presetSubtype="0" nodeType="clickEffect">
                                  <p:stCondLst>
                                    <p:cond delay="0"/>
                                  </p:stCondLst>
                                  <p:childTnLst>
                                    <p:set>
                                      <p:cBhvr rctx="PPT">
                                        <p:cTn id="46" dur="indefinite"/>
                                        <p:tgtEl>
                                          <p:spTgt spid="8206"/>
                                        </p:tgtEl>
                                        <p:attrNameLst>
                                          <p:attrName>style.opacity</p:attrName>
                                        </p:attrNameLst>
                                      </p:cBhvr>
                                      <p:to>
                                        <p:strVal val="0.5"/>
                                      </p:to>
                                    </p:set>
                                    <p:animEffect filter="image" prLst="opacity: 0.5">
                                      <p:cBhvr rctx="IE">
                                        <p:cTn id="47" dur="indefinite"/>
                                        <p:tgtEl>
                                          <p:spTgt spid="8206"/>
                                        </p:tgtEl>
                                      </p:cBhvr>
                                    </p:animEffect>
                                  </p:childTnLst>
                                  <p:subTnLst>
                                    <p:audio>
                                      <p:cMediaNode>
                                        <p:cTn display="0" masterRel="sameClick">
                                          <p:stCondLst>
                                            <p:cond evt="begin" delay="0">
                                              <p:tn val="45"/>
                                            </p:cond>
                                          </p:stCondLst>
                                          <p:endCondLst>
                                            <p:cond evt="onStopAudio" delay="0">
                                              <p:tgtEl>
                                                <p:sldTgt/>
                                              </p:tgtEl>
                                            </p:cond>
                                          </p:endCondLst>
                                        </p:cTn>
                                        <p:tgtEl>
                                          <p:sndTgt r:embed="rId4" name="laser.wav"/>
                                        </p:tgtEl>
                                      </p:cMediaNode>
                                    </p:audio>
                                  </p:subTnLst>
                                </p:cTn>
                              </p:par>
                            </p:childTnLst>
                          </p:cTn>
                        </p:par>
                      </p:childTnLst>
                    </p:cTn>
                  </p:par>
                </p:childTnLst>
              </p:cTn>
              <p:nextCondLst>
                <p:cond evt="onClick" delay="0">
                  <p:tgtEl>
                    <p:spTgt spid="8206"/>
                  </p:tgtEl>
                </p:cond>
              </p:nextCondLst>
            </p:seq>
            <p:seq concurrent="1" nextAc="seek">
              <p:cTn id="48" restart="whenNotActive" fill="hold" evtFilter="cancelBubble" nodeType="interactiveSeq">
                <p:stCondLst>
                  <p:cond evt="onClick" delay="0">
                    <p:tgtEl>
                      <p:spTgt spid="8207"/>
                    </p:tgtEl>
                  </p:cond>
                </p:stCondLst>
                <p:endSync evt="end" delay="0">
                  <p:rtn val="all"/>
                </p:endSync>
                <p:childTnLst>
                  <p:par>
                    <p:cTn id="49" fill="hold">
                      <p:stCondLst>
                        <p:cond delay="0"/>
                      </p:stCondLst>
                      <p:childTnLst>
                        <p:par>
                          <p:cTn id="50" fill="hold">
                            <p:stCondLst>
                              <p:cond delay="0"/>
                            </p:stCondLst>
                            <p:childTnLst>
                              <p:par>
                                <p:cTn id="51" presetID="9" presetClass="emph" presetSubtype="0" nodeType="clickEffect">
                                  <p:stCondLst>
                                    <p:cond delay="0"/>
                                  </p:stCondLst>
                                  <p:childTnLst>
                                    <p:set>
                                      <p:cBhvr rctx="PPT">
                                        <p:cTn id="52" dur="indefinite"/>
                                        <p:tgtEl>
                                          <p:spTgt spid="8207"/>
                                        </p:tgtEl>
                                        <p:attrNameLst>
                                          <p:attrName>style.opacity</p:attrName>
                                        </p:attrNameLst>
                                      </p:cBhvr>
                                      <p:to>
                                        <p:strVal val="0.5"/>
                                      </p:to>
                                    </p:set>
                                    <p:animEffect filter="image" prLst="opacity: 0.5">
                                      <p:cBhvr rctx="IE">
                                        <p:cTn id="53" dur="indefinite"/>
                                        <p:tgtEl>
                                          <p:spTgt spid="8207"/>
                                        </p:tgtEl>
                                      </p:cBhvr>
                                    </p:animEffect>
                                  </p:childTnLst>
                                  <p:subTnLst>
                                    <p:audio>
                                      <p:cMediaNode>
                                        <p:cTn display="0" masterRel="sameClick">
                                          <p:stCondLst>
                                            <p:cond evt="begin" delay="0">
                                              <p:tn val="51"/>
                                            </p:cond>
                                          </p:stCondLst>
                                          <p:endCondLst>
                                            <p:cond evt="onStopAudio" delay="0">
                                              <p:tgtEl>
                                                <p:sldTgt/>
                                              </p:tgtEl>
                                            </p:cond>
                                          </p:endCondLst>
                                        </p:cTn>
                                        <p:tgtEl>
                                          <p:sndTgt r:embed="rId4" name="laser.wav"/>
                                        </p:tgtEl>
                                      </p:cMediaNode>
                                    </p:audio>
                                  </p:subTnLst>
                                </p:cTn>
                              </p:par>
                            </p:childTnLst>
                          </p:cTn>
                        </p:par>
                      </p:childTnLst>
                    </p:cTn>
                  </p:par>
                </p:childTnLst>
              </p:cTn>
              <p:nextCondLst>
                <p:cond evt="onClick" delay="0">
                  <p:tgtEl>
                    <p:spTgt spid="8207"/>
                  </p:tgtEl>
                </p:cond>
              </p:nextCondLst>
            </p:seq>
            <p:seq concurrent="1" nextAc="seek">
              <p:cTn id="54" restart="whenNotActive" fill="hold" evtFilter="cancelBubble" nodeType="interactiveSeq">
                <p:stCondLst>
                  <p:cond evt="onClick" delay="0">
                    <p:tgtEl>
                      <p:spTgt spid="8208"/>
                    </p:tgtEl>
                  </p:cond>
                </p:stCondLst>
                <p:endSync evt="end" delay="0">
                  <p:rtn val="all"/>
                </p:endSync>
                <p:childTnLst>
                  <p:par>
                    <p:cTn id="55" fill="hold">
                      <p:stCondLst>
                        <p:cond delay="0"/>
                      </p:stCondLst>
                      <p:childTnLst>
                        <p:par>
                          <p:cTn id="56" fill="hold">
                            <p:stCondLst>
                              <p:cond delay="0"/>
                            </p:stCondLst>
                            <p:childTnLst>
                              <p:par>
                                <p:cTn id="57" presetID="0" presetClass="path" presetSubtype="0" accel="50000" decel="50000" fill="hold" nodeType="clickEffect">
                                  <p:stCondLst>
                                    <p:cond delay="500"/>
                                  </p:stCondLst>
                                  <p:childTnLst>
                                    <p:animMotion origin="layout" path="M 8.33333E-6 1.84089E-6 L -0.23888 -0.40772 L -0.33142 -0.07955 " pathEditMode="relative" ptsTypes="AAA">
                                      <p:cBhvr>
                                        <p:cTn id="58" dur="2000" fill="hold"/>
                                        <p:tgtEl>
                                          <p:spTgt spid="8208"/>
                                        </p:tgtEl>
                                        <p:attrNameLst>
                                          <p:attrName>ppt_x</p:attrName>
                                          <p:attrName>ppt_y</p:attrName>
                                        </p:attrNameLst>
                                      </p:cBhvr>
                                    </p:animMotion>
                                  </p:childTnLst>
                                  <p:subTnLst>
                                    <p:audio>
                                      <p:cMediaNode>
                                        <p:cTn display="0" masterRel="sameClick">
                                          <p:stCondLst>
                                            <p:cond evt="begin" delay="0">
                                              <p:tn val="57"/>
                                            </p:cond>
                                          </p:stCondLst>
                                          <p:endCondLst>
                                            <p:cond evt="onStopAudio" delay="0">
                                              <p:tgtEl>
                                                <p:sldTgt/>
                                              </p:tgtEl>
                                            </p:cond>
                                          </p:endCondLst>
                                        </p:cTn>
                                        <p:tgtEl>
                                          <p:sndTgt r:embed="rId3" name="chimes.wav"/>
                                        </p:tgtEl>
                                      </p:cMediaNode>
                                    </p:audio>
                                  </p:subTnLst>
                                </p:cTn>
                              </p:par>
                            </p:childTnLst>
                          </p:cTn>
                        </p:par>
                        <p:par>
                          <p:cTn id="59" fill="hold">
                            <p:stCondLst>
                              <p:cond delay="2500"/>
                            </p:stCondLst>
                            <p:childTnLst>
                              <p:par>
                                <p:cTn id="60" presetID="1" presetClass="entr" presetSubtype="0" fill="hold" nodeType="afterEffect">
                                  <p:stCondLst>
                                    <p:cond delay="0"/>
                                  </p:stCondLst>
                                  <p:childTnLst>
                                    <p:set>
                                      <p:cBhvr>
                                        <p:cTn id="61" dur="1" fill="hold">
                                          <p:stCondLst>
                                            <p:cond delay="0"/>
                                          </p:stCondLst>
                                        </p:cTn>
                                        <p:tgtEl>
                                          <p:spTgt spid="8209"/>
                                        </p:tgtEl>
                                        <p:attrNameLst>
                                          <p:attrName>style.visibility</p:attrName>
                                        </p:attrNameLst>
                                      </p:cBhvr>
                                      <p:to>
                                        <p:strVal val="visible"/>
                                      </p:to>
                                    </p:set>
                                  </p:childTnLst>
                                </p:cTn>
                              </p:par>
                            </p:childTnLst>
                          </p:cTn>
                        </p:par>
                      </p:childTnLst>
                    </p:cTn>
                  </p:par>
                </p:childTnLst>
              </p:cTn>
              <p:nextCondLst>
                <p:cond evt="onClick" delay="0">
                  <p:tgtEl>
                    <p:spTgt spid="8208"/>
                  </p:tgtEl>
                </p:cond>
              </p:nextCondLst>
            </p:seq>
            <p:seq concurrent="1" nextAc="seek">
              <p:cTn id="62" restart="whenNotActive" fill="hold" evtFilter="cancelBubble" nodeType="interactiveSeq">
                <p:stCondLst>
                  <p:cond evt="onClick" delay="0">
                    <p:tgtEl>
                      <p:spTgt spid="8210"/>
                    </p:tgtEl>
                  </p:cond>
                </p:stCondLst>
                <p:endSync evt="end" delay="0">
                  <p:rtn val="all"/>
                </p:endSync>
                <p:childTnLst>
                  <p:par>
                    <p:cTn id="63" fill="hold">
                      <p:stCondLst>
                        <p:cond delay="0"/>
                      </p:stCondLst>
                      <p:childTnLst>
                        <p:par>
                          <p:cTn id="64" fill="hold">
                            <p:stCondLst>
                              <p:cond delay="0"/>
                            </p:stCondLst>
                            <p:childTnLst>
                              <p:par>
                                <p:cTn id="65" presetID="9" presetClass="emph" presetSubtype="0" nodeType="clickEffect">
                                  <p:stCondLst>
                                    <p:cond delay="0"/>
                                  </p:stCondLst>
                                  <p:childTnLst>
                                    <p:set>
                                      <p:cBhvr rctx="PPT">
                                        <p:cTn id="66" dur="indefinite"/>
                                        <p:tgtEl>
                                          <p:spTgt spid="8210"/>
                                        </p:tgtEl>
                                        <p:attrNameLst>
                                          <p:attrName>style.opacity</p:attrName>
                                        </p:attrNameLst>
                                      </p:cBhvr>
                                      <p:to>
                                        <p:strVal val="0.5"/>
                                      </p:to>
                                    </p:set>
                                    <p:animEffect filter="image" prLst="opacity: 0.5">
                                      <p:cBhvr rctx="IE">
                                        <p:cTn id="67" dur="indefinite"/>
                                        <p:tgtEl>
                                          <p:spTgt spid="8210"/>
                                        </p:tgtEl>
                                      </p:cBhvr>
                                    </p:animEffect>
                                  </p:childTnLst>
                                  <p:subTnLst>
                                    <p:audio>
                                      <p:cMediaNode>
                                        <p:cTn display="0" masterRel="sameClick">
                                          <p:stCondLst>
                                            <p:cond evt="begin" delay="0">
                                              <p:tn val="65"/>
                                            </p:cond>
                                          </p:stCondLst>
                                          <p:endCondLst>
                                            <p:cond evt="onStopAudio" delay="0">
                                              <p:tgtEl>
                                                <p:sldTgt/>
                                              </p:tgtEl>
                                            </p:cond>
                                          </p:endCondLst>
                                        </p:cTn>
                                        <p:tgtEl>
                                          <p:sndTgt r:embed="rId4" name="laser.wav"/>
                                        </p:tgtEl>
                                      </p:cMediaNode>
                                    </p:audio>
                                  </p:subTnLst>
                                </p:cTn>
                              </p:par>
                            </p:childTnLst>
                          </p:cTn>
                        </p:par>
                      </p:childTnLst>
                    </p:cTn>
                  </p:par>
                </p:childTnLst>
              </p:cTn>
              <p:nextCondLst>
                <p:cond evt="onClick" delay="0">
                  <p:tgtEl>
                    <p:spTgt spid="8210"/>
                  </p:tgtEl>
                </p:cond>
              </p:nextCondLst>
            </p:seq>
            <p:seq concurrent="1" nextAc="seek">
              <p:cTn id="68" restart="whenNotActive" fill="hold" evtFilter="cancelBubble" nodeType="interactiveSeq">
                <p:stCondLst>
                  <p:cond evt="onClick" delay="0">
                    <p:tgtEl>
                      <p:spTgt spid="8201"/>
                    </p:tgtEl>
                  </p:cond>
                </p:stCondLst>
                <p:endSync evt="end" delay="0">
                  <p:rtn val="all"/>
                </p:endSync>
                <p:childTnLst>
                  <p:par>
                    <p:cTn id="69" fill="hold">
                      <p:stCondLst>
                        <p:cond delay="0"/>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1999"/>
                                          </p:stCondLst>
                                        </p:cTn>
                                        <p:tgtEl>
                                          <p:spTgt spid="8201"/>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5" name="drumroll.wav"/>
                                        </p:tgtEl>
                                      </p:cMediaNode>
                                    </p:audio>
                                  </p:subTnLst>
                                </p:cTn>
                              </p:par>
                            </p:childTnLst>
                          </p:cTn>
                        </p:par>
                        <p:par>
                          <p:cTn id="73" fill="hold">
                            <p:stCondLst>
                              <p:cond delay="2000"/>
                            </p:stCondLst>
                            <p:childTnLst>
                              <p:par>
                                <p:cTn id="74" presetID="1" presetClass="entr" presetSubtype="0" fill="hold" nodeType="afterEffect">
                                  <p:stCondLst>
                                    <p:cond delay="0"/>
                                  </p:stCondLst>
                                  <p:childTnLst>
                                    <p:set>
                                      <p:cBhvr>
                                        <p:cTn id="75" dur="1" fill="hold">
                                          <p:stCondLst>
                                            <p:cond delay="1999"/>
                                          </p:stCondLst>
                                        </p:cTn>
                                        <p:tgtEl>
                                          <p:spTgt spid="21"/>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6" name="applause.wav"/>
                                        </p:tgtEl>
                                      </p:cMediaNode>
                                    </p:audio>
                                  </p:subTnLst>
                                </p:cTn>
                              </p:par>
                            </p:childTnLst>
                          </p:cTn>
                        </p:par>
                        <p:par>
                          <p:cTn id="76" fill="hold">
                            <p:stCondLst>
                              <p:cond delay="4000"/>
                            </p:stCondLst>
                            <p:childTnLst>
                              <p:par>
                                <p:cTn id="77" presetID="1" presetClass="entr" presetSubtype="0" fill="hold" grpId="0" nodeType="afterEffect">
                                  <p:stCondLst>
                                    <p:cond delay="0"/>
                                  </p:stCondLst>
                                  <p:childTnLst>
                                    <p:set>
                                      <p:cBhvr>
                                        <p:cTn id="78" dur="1" fill="hold">
                                          <p:stCondLst>
                                            <p:cond delay="1249"/>
                                          </p:stCondLst>
                                        </p:cTn>
                                        <p:tgtEl>
                                          <p:spTgt spid="3"/>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6" name="applause.wav"/>
                                        </p:tgtEl>
                                      </p:cMediaNode>
                                    </p:audio>
                                  </p:subTnLst>
                                </p:cTn>
                              </p:par>
                            </p:childTnLst>
                          </p:cTn>
                        </p:par>
                      </p:childTnLst>
                    </p:cTn>
                  </p:par>
                </p:childTnLst>
              </p:cTn>
              <p:nextCondLst>
                <p:cond evt="onClick" delay="0">
                  <p:tgtEl>
                    <p:spTgt spid="8201"/>
                  </p:tgtEl>
                </p:cond>
              </p:nextCondLst>
            </p:seq>
          </p:childTnLst>
        </p:cTn>
      </p:par>
    </p:tnLst>
    <p:bldLst>
      <p:bldP spid="3"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419</TotalTime>
  <Words>328</Words>
  <Application>Microsoft Office PowerPoint</Application>
  <PresentationFormat>Экран (4:3)</PresentationFormat>
  <Paragraphs>42</Paragraphs>
  <Slides>10</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ячсмитьбю.фывапролдж</dc:creator>
  <cp:lastModifiedBy>Пользователь Windows</cp:lastModifiedBy>
  <cp:revision>44</cp:revision>
  <cp:lastPrinted>2017-05-23T05:11:15Z</cp:lastPrinted>
  <dcterms:created xsi:type="dcterms:W3CDTF">2017-05-22T14:33:00Z</dcterms:created>
  <dcterms:modified xsi:type="dcterms:W3CDTF">2020-12-19T11:38:57Z</dcterms:modified>
</cp:coreProperties>
</file>